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theme/theme2.xml" ContentType="application/vnd.openxmlformats-officedocument.theme+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4551" r:id="rId4"/>
    <p:sldMasterId id="2147484739" r:id="rId5"/>
    <p:sldMasterId id="2147485099" r:id="rId6"/>
  </p:sldMasterIdLst>
  <p:notesMasterIdLst>
    <p:notesMasterId r:id="rId69"/>
  </p:notesMasterIdLst>
  <p:handoutMasterIdLst>
    <p:handoutMasterId r:id="rId70"/>
  </p:handoutMasterIdLst>
  <p:sldIdLst>
    <p:sldId id="2076136490" r:id="rId7"/>
    <p:sldId id="2076136592" r:id="rId8"/>
    <p:sldId id="1781" r:id="rId9"/>
    <p:sldId id="2076136526" r:id="rId10"/>
    <p:sldId id="2076136562" r:id="rId11"/>
    <p:sldId id="2076136563" r:id="rId12"/>
    <p:sldId id="2076136564" r:id="rId13"/>
    <p:sldId id="2076136567" r:id="rId14"/>
    <p:sldId id="2076136566" r:id="rId15"/>
    <p:sldId id="2076136568" r:id="rId16"/>
    <p:sldId id="2076136565" r:id="rId17"/>
    <p:sldId id="2076136569" r:id="rId18"/>
    <p:sldId id="300" r:id="rId19"/>
    <p:sldId id="2076136570" r:id="rId20"/>
    <p:sldId id="308" r:id="rId21"/>
    <p:sldId id="310" r:id="rId22"/>
    <p:sldId id="312" r:id="rId23"/>
    <p:sldId id="2076136571" r:id="rId24"/>
    <p:sldId id="2076136527" r:id="rId25"/>
    <p:sldId id="272" r:id="rId26"/>
    <p:sldId id="2076136572" r:id="rId27"/>
    <p:sldId id="2076136573" r:id="rId28"/>
    <p:sldId id="280" r:id="rId29"/>
    <p:sldId id="2076136574" r:id="rId30"/>
    <p:sldId id="2076136575" r:id="rId31"/>
    <p:sldId id="2076136576" r:id="rId32"/>
    <p:sldId id="2076136577" r:id="rId33"/>
    <p:sldId id="2076136578" r:id="rId34"/>
    <p:sldId id="306" r:id="rId35"/>
    <p:sldId id="2076136579" r:id="rId36"/>
    <p:sldId id="2076136580" r:id="rId37"/>
    <p:sldId id="2076136581" r:id="rId38"/>
    <p:sldId id="2076136582" r:id="rId39"/>
    <p:sldId id="2076136583" r:id="rId40"/>
    <p:sldId id="2076136584" r:id="rId41"/>
    <p:sldId id="2076136498" r:id="rId42"/>
    <p:sldId id="2076136495" r:id="rId43"/>
    <p:sldId id="2076136585" r:id="rId44"/>
    <p:sldId id="274" r:id="rId45"/>
    <p:sldId id="276" r:id="rId46"/>
    <p:sldId id="278" r:id="rId47"/>
    <p:sldId id="2076136586" r:id="rId48"/>
    <p:sldId id="282" r:id="rId49"/>
    <p:sldId id="284" r:id="rId50"/>
    <p:sldId id="288" r:id="rId51"/>
    <p:sldId id="290" r:id="rId52"/>
    <p:sldId id="2076136587" r:id="rId53"/>
    <p:sldId id="304" r:id="rId54"/>
    <p:sldId id="2076136588" r:id="rId55"/>
    <p:sldId id="2076136589" r:id="rId56"/>
    <p:sldId id="316" r:id="rId57"/>
    <p:sldId id="318" r:id="rId58"/>
    <p:sldId id="320" r:id="rId59"/>
    <p:sldId id="322" r:id="rId60"/>
    <p:sldId id="2076136590" r:id="rId61"/>
    <p:sldId id="2076136591" r:id="rId62"/>
    <p:sldId id="325" r:id="rId63"/>
    <p:sldId id="326" r:id="rId64"/>
    <p:sldId id="327" r:id="rId65"/>
    <p:sldId id="329" r:id="rId66"/>
    <p:sldId id="2076136593" r:id="rId67"/>
    <p:sldId id="2076136561" r:id="rId68"/>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cmAuthor id="3" name="Mary Feil-Jacobs" initials="MF" lastIdx="22" clrIdx="3"/>
  <p:cmAuthor id="4" name="Angela Powell" initials="AP" lastIdx="9"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43A5E"/>
    <a:srgbClr val="742774"/>
    <a:srgbClr val="4BCBEE"/>
    <a:srgbClr val="1392B4"/>
    <a:srgbClr val="0B556A"/>
    <a:srgbClr val="59B4D9"/>
    <a:srgbClr val="EBEBEB"/>
    <a:srgbClr val="FFFFFF"/>
    <a:srgbClr val="FFF100"/>
    <a:srgbClr val="75757A"/>
  </p:clrMru>
  <p:extLst>
    <p:ext uri="{E76CE94A-603C-4142-B9EB-6D1370010A27}">
      <p14:discardImageEditData xmlns:p14="http://schemas.microsoft.com/office/powerpoint/2010/main" val="1"/>
    </p:ext>
    <p:ext uri="{D31A062A-798A-4329-ABDD-BBA856620510}">
      <p14:defaultImageDpi xmlns:p14="http://schemas.microsoft.com/office/powerpoint/2010/main" val="33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70220" autoAdjust="0"/>
  </p:normalViewPr>
  <p:slideViewPr>
    <p:cSldViewPr snapToGrid="0">
      <p:cViewPr varScale="1">
        <p:scale>
          <a:sx n="80" d="100"/>
          <a:sy n="80" d="100"/>
        </p:scale>
        <p:origin x="1734" y="84"/>
      </p:cViewPr>
      <p:guideLst/>
    </p:cSldViewPr>
  </p:slideViewPr>
  <p:outlineViewPr>
    <p:cViewPr>
      <p:scale>
        <a:sx n="33" d="100"/>
        <a:sy n="33" d="100"/>
      </p:scale>
      <p:origin x="0" y="-1008"/>
    </p:cViewPr>
  </p:outlin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slide" Target="slides/slide57.xml"/><Relationship Id="rId68" Type="http://schemas.openxmlformats.org/officeDocument/2006/relationships/slide" Target="slides/slide62.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66" Type="http://schemas.openxmlformats.org/officeDocument/2006/relationships/slide" Target="slides/slide60.xml"/><Relationship Id="rId74" Type="http://schemas.openxmlformats.org/officeDocument/2006/relationships/theme" Target="theme/theme1.xml"/><Relationship Id="rId5" Type="http://schemas.openxmlformats.org/officeDocument/2006/relationships/slideMaster" Target="slideMasters/slideMaster2.xml"/><Relationship Id="rId61" Type="http://schemas.openxmlformats.org/officeDocument/2006/relationships/slide" Target="slides/slide55.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slide" Target="slides/slide58.xml"/><Relationship Id="rId69" Type="http://schemas.openxmlformats.org/officeDocument/2006/relationships/notesMaster" Target="notesMasters/notesMaster1.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slide" Target="slides/slide6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handoutMaster" Target="handoutMasters/handoutMaster1.xml"/><Relationship Id="rId75"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 Type="http://schemas.openxmlformats.org/officeDocument/2006/relationships/slide" Target="slides/slide1.xml"/><Relationship Id="rId71" Type="http://schemas.openxmlformats.org/officeDocument/2006/relationships/commentAuthors" Target="commentAuthors.xml"/></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970FDF6-ECCE-477B-8B25-D9EAAFBCA41E}" type="doc">
      <dgm:prSet loTypeId="urn:microsoft.com/office/officeart/2005/8/layout/hList1" loCatId="list" qsTypeId="urn:microsoft.com/office/officeart/2005/8/quickstyle/simple2" qsCatId="simple" csTypeId="urn:microsoft.com/office/officeart/2005/8/colors/accent2_2" csCatId="accent2" phldr="1"/>
      <dgm:spPr/>
      <dgm:t>
        <a:bodyPr/>
        <a:lstStyle/>
        <a:p>
          <a:endParaRPr lang="en-US"/>
        </a:p>
      </dgm:t>
    </dgm:pt>
    <dgm:pt modelId="{B9830A93-BB20-4ABA-9E22-1941947E54C6}">
      <dgm:prSet/>
      <dgm:spPr/>
      <dgm:t>
        <a:bodyPr/>
        <a:lstStyle/>
        <a:p>
          <a:r>
            <a:rPr lang="en-GB" b="0" i="0" baseline="0" dirty="0"/>
            <a:t>Display </a:t>
          </a:r>
          <a:r>
            <a:rPr lang="en-GB" dirty="0"/>
            <a:t>Rule</a:t>
          </a:r>
          <a:endParaRPr lang="en-US" dirty="0"/>
        </a:p>
      </dgm:t>
    </dgm:pt>
    <dgm:pt modelId="{C0AEC862-D893-4511-89EF-69BFFFC8B353}" type="parTrans" cxnId="{DC295B76-51DE-4F91-ACAA-D47A29BEAF9C}">
      <dgm:prSet/>
      <dgm:spPr/>
      <dgm:t>
        <a:bodyPr/>
        <a:lstStyle/>
        <a:p>
          <a:endParaRPr lang="en-US"/>
        </a:p>
      </dgm:t>
    </dgm:pt>
    <dgm:pt modelId="{E736F7EB-BEAB-446D-8673-E5CFDAEDE1F7}" type="sibTrans" cxnId="{DC295B76-51DE-4F91-ACAA-D47A29BEAF9C}">
      <dgm:prSet/>
      <dgm:spPr/>
      <dgm:t>
        <a:bodyPr/>
        <a:lstStyle/>
        <a:p>
          <a:endParaRPr lang="en-US"/>
        </a:p>
      </dgm:t>
    </dgm:pt>
    <dgm:pt modelId="{9F80E1D5-BADF-4E64-9C88-6FA80A9F857F}">
      <dgm:prSet/>
      <dgm:spPr/>
      <dgm:t>
        <a:bodyPr/>
        <a:lstStyle/>
        <a:p>
          <a:r>
            <a:rPr lang="en-GB" b="0" i="0" baseline="0" dirty="0"/>
            <a:t>Action</a:t>
          </a:r>
          <a:endParaRPr lang="en-US" dirty="0"/>
        </a:p>
      </dgm:t>
    </dgm:pt>
    <dgm:pt modelId="{9FD6EEE3-0E3E-47A9-82C8-0FEDA26ECCD9}" type="parTrans" cxnId="{3276975B-904A-46E8-A554-B2E503D6AC91}">
      <dgm:prSet/>
      <dgm:spPr/>
      <dgm:t>
        <a:bodyPr/>
        <a:lstStyle/>
        <a:p>
          <a:endParaRPr lang="en-US"/>
        </a:p>
      </dgm:t>
    </dgm:pt>
    <dgm:pt modelId="{141B2746-B407-4600-91AA-56087346DA38}" type="sibTrans" cxnId="{3276975B-904A-46E8-A554-B2E503D6AC91}">
      <dgm:prSet/>
      <dgm:spPr/>
      <dgm:t>
        <a:bodyPr/>
        <a:lstStyle/>
        <a:p>
          <a:endParaRPr lang="en-US"/>
        </a:p>
      </dgm:t>
    </dgm:pt>
    <dgm:pt modelId="{91904863-EA74-43C8-9A91-3E6DF3072E50}">
      <dgm:prSet/>
      <dgm:spPr/>
      <dgm:t>
        <a:bodyPr/>
        <a:lstStyle/>
        <a:p>
          <a:r>
            <a:rPr lang="en-US" dirty="0"/>
            <a:t>Enable Rule</a:t>
          </a:r>
        </a:p>
      </dgm:t>
    </dgm:pt>
    <dgm:pt modelId="{13FE0FD7-12C2-4482-B7F3-36571DF80825}" type="parTrans" cxnId="{047A2B27-52BA-4372-88BA-B2169B7463C9}">
      <dgm:prSet/>
      <dgm:spPr/>
      <dgm:t>
        <a:bodyPr/>
        <a:lstStyle/>
        <a:p>
          <a:endParaRPr lang="en-US"/>
        </a:p>
      </dgm:t>
    </dgm:pt>
    <dgm:pt modelId="{20670D5B-D561-4ACE-B739-5CF46648C24C}" type="sibTrans" cxnId="{047A2B27-52BA-4372-88BA-B2169B7463C9}">
      <dgm:prSet/>
      <dgm:spPr/>
      <dgm:t>
        <a:bodyPr/>
        <a:lstStyle/>
        <a:p>
          <a:endParaRPr lang="en-US"/>
        </a:p>
      </dgm:t>
    </dgm:pt>
    <dgm:pt modelId="{CFAB250B-5F56-4F38-A4E2-B8C2D7EBB731}">
      <dgm:prSet/>
      <dgm:spPr/>
      <dgm:t>
        <a:bodyPr/>
        <a:lstStyle/>
        <a:p>
          <a:r>
            <a:rPr lang="en-GB" b="0" i="0" baseline="0" dirty="0"/>
            <a:t>Command</a:t>
          </a:r>
          <a:endParaRPr lang="en-US" dirty="0"/>
        </a:p>
      </dgm:t>
    </dgm:pt>
    <dgm:pt modelId="{21414F04-8BA7-4BB6-9C88-B9CBE4DF16CA}" type="parTrans" cxnId="{46E27C3A-6F03-4A12-86ED-4E44A4AA2F5A}">
      <dgm:prSet/>
      <dgm:spPr/>
      <dgm:t>
        <a:bodyPr/>
        <a:lstStyle/>
        <a:p>
          <a:endParaRPr lang="en-US"/>
        </a:p>
      </dgm:t>
    </dgm:pt>
    <dgm:pt modelId="{91B569F2-820D-46D1-A855-DA29BF6735E9}" type="sibTrans" cxnId="{46E27C3A-6F03-4A12-86ED-4E44A4AA2F5A}">
      <dgm:prSet/>
      <dgm:spPr/>
      <dgm:t>
        <a:bodyPr/>
        <a:lstStyle/>
        <a:p>
          <a:endParaRPr lang="en-US"/>
        </a:p>
      </dgm:t>
    </dgm:pt>
    <dgm:pt modelId="{49712726-C53A-4141-BD78-C800620A7BE6}">
      <dgm:prSet/>
      <dgm:spPr/>
      <dgm:t>
        <a:bodyPr/>
        <a:lstStyle/>
        <a:p>
          <a:r>
            <a:rPr lang="en-GB" b="0" i="0" baseline="0" dirty="0"/>
            <a:t>Custom Action</a:t>
          </a:r>
          <a:endParaRPr lang="en-US" dirty="0"/>
        </a:p>
      </dgm:t>
    </dgm:pt>
    <dgm:pt modelId="{577D3918-0CE9-46ED-A9A1-D830022490C9}" type="parTrans" cxnId="{953EAE1F-6452-4F5B-AAC0-E19194DF0842}">
      <dgm:prSet/>
      <dgm:spPr/>
      <dgm:t>
        <a:bodyPr/>
        <a:lstStyle/>
        <a:p>
          <a:endParaRPr lang="en-US"/>
        </a:p>
      </dgm:t>
    </dgm:pt>
    <dgm:pt modelId="{E7861211-57BB-45A2-8F81-2027B51C5C0A}" type="sibTrans" cxnId="{953EAE1F-6452-4F5B-AAC0-E19194DF0842}">
      <dgm:prSet/>
      <dgm:spPr/>
      <dgm:t>
        <a:bodyPr/>
        <a:lstStyle/>
        <a:p>
          <a:endParaRPr lang="en-US"/>
        </a:p>
      </dgm:t>
    </dgm:pt>
    <dgm:pt modelId="{5DEADEB3-2A5C-4A0A-8DA6-410242E0EFDE}">
      <dgm:prSet/>
      <dgm:spPr/>
      <dgm:t>
        <a:bodyPr/>
        <a:lstStyle/>
        <a:p>
          <a:r>
            <a:rPr lang="en-GB"/>
            <a:t>When is the button displayed e.g.,</a:t>
          </a:r>
          <a:endParaRPr lang="en-US"/>
        </a:p>
      </dgm:t>
    </dgm:pt>
    <dgm:pt modelId="{082A7735-423B-4E55-9AA2-B74FD905360A}" type="parTrans" cxnId="{441F2DF6-C820-404C-B1D5-1A33B3F6AA6B}">
      <dgm:prSet/>
      <dgm:spPr/>
      <dgm:t>
        <a:bodyPr/>
        <a:lstStyle/>
        <a:p>
          <a:endParaRPr lang="en-US"/>
        </a:p>
      </dgm:t>
    </dgm:pt>
    <dgm:pt modelId="{7612C2B3-C278-4967-954A-9F1C3ACA5C83}" type="sibTrans" cxnId="{441F2DF6-C820-404C-B1D5-1A33B3F6AA6B}">
      <dgm:prSet/>
      <dgm:spPr/>
      <dgm:t>
        <a:bodyPr/>
        <a:lstStyle/>
        <a:p>
          <a:endParaRPr lang="en-US"/>
        </a:p>
      </dgm:t>
    </dgm:pt>
    <dgm:pt modelId="{069E884E-CABC-4E4A-93A1-430D24F15E0F}">
      <dgm:prSet/>
      <dgm:spPr/>
      <dgm:t>
        <a:bodyPr/>
        <a:lstStyle/>
        <a:p>
          <a:r>
            <a:rPr lang="en-GB"/>
            <a:t>Form mode not Create</a:t>
          </a:r>
          <a:endParaRPr lang="en-GB" dirty="0"/>
        </a:p>
      </dgm:t>
    </dgm:pt>
    <dgm:pt modelId="{2CD1D867-927B-4F8F-B543-2129ECEBBD27}" type="parTrans" cxnId="{50C3B0A5-5DE6-4773-A624-56128B1426F0}">
      <dgm:prSet/>
      <dgm:spPr/>
      <dgm:t>
        <a:bodyPr/>
        <a:lstStyle/>
        <a:p>
          <a:endParaRPr lang="en-US"/>
        </a:p>
      </dgm:t>
    </dgm:pt>
    <dgm:pt modelId="{C735E22E-3842-4425-AD75-54456BD0817E}" type="sibTrans" cxnId="{50C3B0A5-5DE6-4773-A624-56128B1426F0}">
      <dgm:prSet/>
      <dgm:spPr/>
      <dgm:t>
        <a:bodyPr/>
        <a:lstStyle/>
        <a:p>
          <a:endParaRPr lang="en-US"/>
        </a:p>
      </dgm:t>
    </dgm:pt>
    <dgm:pt modelId="{B0823CE4-9AF3-4FE4-860A-5641532E0BD2}">
      <dgm:prSet/>
      <dgm:spPr/>
      <dgm:t>
        <a:bodyPr/>
        <a:lstStyle/>
        <a:p>
          <a:r>
            <a:rPr lang="en-GB"/>
            <a:t>User’s privilege on record</a:t>
          </a:r>
          <a:endParaRPr lang="en-GB" dirty="0"/>
        </a:p>
      </dgm:t>
    </dgm:pt>
    <dgm:pt modelId="{103DB592-E98D-40BD-A8B6-57937C82A82B}" type="parTrans" cxnId="{E94BC9DE-8E18-48D5-B0B8-883CDCC002F8}">
      <dgm:prSet/>
      <dgm:spPr/>
      <dgm:t>
        <a:bodyPr/>
        <a:lstStyle/>
        <a:p>
          <a:endParaRPr lang="en-US"/>
        </a:p>
      </dgm:t>
    </dgm:pt>
    <dgm:pt modelId="{4086D8CE-9EC7-461F-88FA-1A0F3E0F8B02}" type="sibTrans" cxnId="{E94BC9DE-8E18-48D5-B0B8-883CDCC002F8}">
      <dgm:prSet/>
      <dgm:spPr/>
      <dgm:t>
        <a:bodyPr/>
        <a:lstStyle/>
        <a:p>
          <a:endParaRPr lang="en-US"/>
        </a:p>
      </dgm:t>
    </dgm:pt>
    <dgm:pt modelId="{4D4D9088-523A-454B-BFE0-1B6BF5ECD368}">
      <dgm:prSet/>
      <dgm:spPr/>
      <dgm:t>
        <a:bodyPr/>
        <a:lstStyle/>
        <a:p>
          <a:r>
            <a:rPr lang="en-GB"/>
            <a:t>When can the button be clicked e.g.,</a:t>
          </a:r>
          <a:endParaRPr lang="en-US"/>
        </a:p>
      </dgm:t>
    </dgm:pt>
    <dgm:pt modelId="{5F585CB8-8584-4CFA-8DA6-9D299A0A943E}" type="parTrans" cxnId="{77618FCE-205E-45A4-A284-C9D418F34CAC}">
      <dgm:prSet/>
      <dgm:spPr/>
      <dgm:t>
        <a:bodyPr/>
        <a:lstStyle/>
        <a:p>
          <a:endParaRPr lang="en-US"/>
        </a:p>
      </dgm:t>
    </dgm:pt>
    <dgm:pt modelId="{D6DF5E2B-9CDD-46CC-86B9-D6AD91604A29}" type="sibTrans" cxnId="{77618FCE-205E-45A4-A284-C9D418F34CAC}">
      <dgm:prSet/>
      <dgm:spPr/>
      <dgm:t>
        <a:bodyPr/>
        <a:lstStyle/>
        <a:p>
          <a:endParaRPr lang="en-US"/>
        </a:p>
      </dgm:t>
    </dgm:pt>
    <dgm:pt modelId="{188BCD61-C7D1-4074-A856-C9685CCC0BE7}">
      <dgm:prSet/>
      <dgm:spPr/>
      <dgm:t>
        <a:bodyPr/>
        <a:lstStyle/>
        <a:p>
          <a:r>
            <a:rPr lang="en-GB"/>
            <a:t>Form mode e.g, Update</a:t>
          </a:r>
          <a:endParaRPr lang="en-GB" dirty="0"/>
        </a:p>
      </dgm:t>
    </dgm:pt>
    <dgm:pt modelId="{AB51B867-62D1-4C86-95C0-DEEFEE3240C2}" type="parTrans" cxnId="{626B332C-3522-42A0-9B78-531FF73D52E9}">
      <dgm:prSet/>
      <dgm:spPr/>
      <dgm:t>
        <a:bodyPr/>
        <a:lstStyle/>
        <a:p>
          <a:endParaRPr lang="en-US"/>
        </a:p>
      </dgm:t>
    </dgm:pt>
    <dgm:pt modelId="{FE7A9177-918C-46ED-A1E9-B23090741364}" type="sibTrans" cxnId="{626B332C-3522-42A0-9B78-531FF73D52E9}">
      <dgm:prSet/>
      <dgm:spPr/>
      <dgm:t>
        <a:bodyPr/>
        <a:lstStyle/>
        <a:p>
          <a:endParaRPr lang="en-US"/>
        </a:p>
      </dgm:t>
    </dgm:pt>
    <dgm:pt modelId="{67B70D5C-72F6-417B-A478-6BDB30670E3A}">
      <dgm:prSet/>
      <dgm:spPr/>
      <dgm:t>
        <a:bodyPr/>
        <a:lstStyle/>
        <a:p>
          <a:r>
            <a:rPr lang="en-GB"/>
            <a:t>JavaScript in a Web Resource</a:t>
          </a:r>
          <a:endParaRPr lang="en-US"/>
        </a:p>
      </dgm:t>
    </dgm:pt>
    <dgm:pt modelId="{9EF45A5C-FE96-4058-A502-CB178E0BA2EE}" type="parTrans" cxnId="{775E5CF1-793E-4B8D-AE00-E022487B60EF}">
      <dgm:prSet/>
      <dgm:spPr/>
      <dgm:t>
        <a:bodyPr/>
        <a:lstStyle/>
        <a:p>
          <a:endParaRPr lang="en-US"/>
        </a:p>
      </dgm:t>
    </dgm:pt>
    <dgm:pt modelId="{E7C94581-C318-4D57-B954-2E6BF85C0FEE}" type="sibTrans" cxnId="{775E5CF1-793E-4B8D-AE00-E022487B60EF}">
      <dgm:prSet/>
      <dgm:spPr/>
      <dgm:t>
        <a:bodyPr/>
        <a:lstStyle/>
        <a:p>
          <a:endParaRPr lang="en-US"/>
        </a:p>
      </dgm:t>
    </dgm:pt>
    <dgm:pt modelId="{FD2F0C34-A896-4D0A-8452-26FD51949E00}">
      <dgm:prSet/>
      <dgm:spPr/>
      <dgm:t>
        <a:bodyPr/>
        <a:lstStyle/>
        <a:p>
          <a:r>
            <a:rPr lang="en-GB"/>
            <a:t>Combination of Display Rule, Enable Rule, and Action</a:t>
          </a:r>
          <a:endParaRPr lang="en-US"/>
        </a:p>
      </dgm:t>
    </dgm:pt>
    <dgm:pt modelId="{8C2417C6-34E0-4C34-949D-90A73B07DFF2}" type="parTrans" cxnId="{168FEB56-F91F-4380-B8ED-060182ED7A34}">
      <dgm:prSet/>
      <dgm:spPr/>
      <dgm:t>
        <a:bodyPr/>
        <a:lstStyle/>
        <a:p>
          <a:endParaRPr lang="en-US"/>
        </a:p>
      </dgm:t>
    </dgm:pt>
    <dgm:pt modelId="{F1581FCB-D227-4084-9FF2-92F352D336DE}" type="sibTrans" cxnId="{168FEB56-F91F-4380-B8ED-060182ED7A34}">
      <dgm:prSet/>
      <dgm:spPr/>
      <dgm:t>
        <a:bodyPr/>
        <a:lstStyle/>
        <a:p>
          <a:endParaRPr lang="en-US"/>
        </a:p>
      </dgm:t>
    </dgm:pt>
    <dgm:pt modelId="{2D57DA1E-8D9D-49C8-8C6F-16785291D6B4}">
      <dgm:prSet/>
      <dgm:spPr/>
      <dgm:t>
        <a:bodyPr/>
        <a:lstStyle/>
        <a:p>
          <a:r>
            <a:rPr lang="en-GB"/>
            <a:t>Adds button</a:t>
          </a:r>
          <a:endParaRPr lang="en-US"/>
        </a:p>
      </dgm:t>
    </dgm:pt>
    <dgm:pt modelId="{4D45255C-18C6-491D-9BAC-A2DC9EBB4E43}" type="parTrans" cxnId="{25463111-52AC-4AD9-A8CC-6199FC1858DC}">
      <dgm:prSet/>
      <dgm:spPr/>
      <dgm:t>
        <a:bodyPr/>
        <a:lstStyle/>
        <a:p>
          <a:endParaRPr lang="en-US"/>
        </a:p>
      </dgm:t>
    </dgm:pt>
    <dgm:pt modelId="{9AE2559D-B4F2-45F2-934D-192DB818CAB5}" type="sibTrans" cxnId="{25463111-52AC-4AD9-A8CC-6199FC1858DC}">
      <dgm:prSet/>
      <dgm:spPr/>
      <dgm:t>
        <a:bodyPr/>
        <a:lstStyle/>
        <a:p>
          <a:endParaRPr lang="en-US"/>
        </a:p>
      </dgm:t>
    </dgm:pt>
    <dgm:pt modelId="{BD42BBFF-A17E-42AA-9846-A7A6DCC1C0E9}">
      <dgm:prSet/>
      <dgm:spPr/>
      <dgm:t>
        <a:bodyPr/>
        <a:lstStyle/>
        <a:p>
          <a:r>
            <a:rPr lang="en-GB"/>
            <a:t>Specifies location</a:t>
          </a:r>
          <a:endParaRPr lang="en-GB" dirty="0"/>
        </a:p>
      </dgm:t>
    </dgm:pt>
    <dgm:pt modelId="{12A0DE31-1316-4F3E-8612-A4DC1A647D67}" type="parTrans" cxnId="{A6F4F48D-1858-4A4D-AE70-EB721595FC1F}">
      <dgm:prSet/>
      <dgm:spPr/>
      <dgm:t>
        <a:bodyPr/>
        <a:lstStyle/>
        <a:p>
          <a:endParaRPr lang="en-US"/>
        </a:p>
      </dgm:t>
    </dgm:pt>
    <dgm:pt modelId="{324A34AF-5460-499D-8847-8C95E803761D}" type="sibTrans" cxnId="{A6F4F48D-1858-4A4D-AE70-EB721595FC1F}">
      <dgm:prSet/>
      <dgm:spPr/>
      <dgm:t>
        <a:bodyPr/>
        <a:lstStyle/>
        <a:p>
          <a:endParaRPr lang="en-US"/>
        </a:p>
      </dgm:t>
    </dgm:pt>
    <dgm:pt modelId="{50E6326D-542B-4314-AF87-3EC653075046}">
      <dgm:prSet/>
      <dgm:spPr/>
      <dgm:t>
        <a:bodyPr/>
        <a:lstStyle/>
        <a:p>
          <a:r>
            <a:rPr lang="en-GB"/>
            <a:t>Choose Command</a:t>
          </a:r>
          <a:endParaRPr lang="en-GB" dirty="0"/>
        </a:p>
      </dgm:t>
    </dgm:pt>
    <dgm:pt modelId="{DC31ECAC-0572-4002-A826-FFD155E10F3A}" type="parTrans" cxnId="{7D0E1020-D2CD-493D-B32E-8130C30AA12B}">
      <dgm:prSet/>
      <dgm:spPr/>
      <dgm:t>
        <a:bodyPr/>
        <a:lstStyle/>
        <a:p>
          <a:endParaRPr lang="en-US"/>
        </a:p>
      </dgm:t>
    </dgm:pt>
    <dgm:pt modelId="{0E2ED9AA-3ACE-47CE-8797-2A406A0DD443}" type="sibTrans" cxnId="{7D0E1020-D2CD-493D-B32E-8130C30AA12B}">
      <dgm:prSet/>
      <dgm:spPr/>
      <dgm:t>
        <a:bodyPr/>
        <a:lstStyle/>
        <a:p>
          <a:endParaRPr lang="en-US"/>
        </a:p>
      </dgm:t>
    </dgm:pt>
    <dgm:pt modelId="{7BA361C8-D87E-4728-8BF2-6B799591BB01}" type="pres">
      <dgm:prSet presAssocID="{8970FDF6-ECCE-477B-8B25-D9EAAFBCA41E}" presName="Name0" presStyleCnt="0">
        <dgm:presLayoutVars>
          <dgm:dir/>
          <dgm:animLvl val="lvl"/>
          <dgm:resizeHandles val="exact"/>
        </dgm:presLayoutVars>
      </dgm:prSet>
      <dgm:spPr/>
    </dgm:pt>
    <dgm:pt modelId="{CEB339C3-A7B3-40E7-9BE9-28FC6D6B0B61}" type="pres">
      <dgm:prSet presAssocID="{B9830A93-BB20-4ABA-9E22-1941947E54C6}" presName="composite" presStyleCnt="0"/>
      <dgm:spPr/>
    </dgm:pt>
    <dgm:pt modelId="{6F511438-A246-4E06-9AA4-A1A846222628}" type="pres">
      <dgm:prSet presAssocID="{B9830A93-BB20-4ABA-9E22-1941947E54C6}" presName="parTx" presStyleLbl="alignNode1" presStyleIdx="0" presStyleCnt="5">
        <dgm:presLayoutVars>
          <dgm:chMax val="0"/>
          <dgm:chPref val="0"/>
          <dgm:bulletEnabled val="1"/>
        </dgm:presLayoutVars>
      </dgm:prSet>
      <dgm:spPr/>
    </dgm:pt>
    <dgm:pt modelId="{8078995B-31EA-4241-A880-4F6E084ECEB5}" type="pres">
      <dgm:prSet presAssocID="{B9830A93-BB20-4ABA-9E22-1941947E54C6}" presName="desTx" presStyleLbl="alignAccFollowNode1" presStyleIdx="0" presStyleCnt="5">
        <dgm:presLayoutVars>
          <dgm:bulletEnabled val="1"/>
        </dgm:presLayoutVars>
      </dgm:prSet>
      <dgm:spPr/>
    </dgm:pt>
    <dgm:pt modelId="{44DE1C52-4517-462E-9C6E-6D0C83447694}" type="pres">
      <dgm:prSet presAssocID="{E736F7EB-BEAB-446D-8673-E5CFDAEDE1F7}" presName="space" presStyleCnt="0"/>
      <dgm:spPr/>
    </dgm:pt>
    <dgm:pt modelId="{2F3CEFA7-F0C1-4618-BCC4-8830DD958D5C}" type="pres">
      <dgm:prSet presAssocID="{91904863-EA74-43C8-9A91-3E6DF3072E50}" presName="composite" presStyleCnt="0"/>
      <dgm:spPr/>
    </dgm:pt>
    <dgm:pt modelId="{F15AB6CC-5F3C-498C-9765-0DA2E67F9EC4}" type="pres">
      <dgm:prSet presAssocID="{91904863-EA74-43C8-9A91-3E6DF3072E50}" presName="parTx" presStyleLbl="alignNode1" presStyleIdx="1" presStyleCnt="5">
        <dgm:presLayoutVars>
          <dgm:chMax val="0"/>
          <dgm:chPref val="0"/>
          <dgm:bulletEnabled val="1"/>
        </dgm:presLayoutVars>
      </dgm:prSet>
      <dgm:spPr/>
    </dgm:pt>
    <dgm:pt modelId="{E451FA79-0689-4665-8A3A-C42A1A05CA28}" type="pres">
      <dgm:prSet presAssocID="{91904863-EA74-43C8-9A91-3E6DF3072E50}" presName="desTx" presStyleLbl="alignAccFollowNode1" presStyleIdx="1" presStyleCnt="5">
        <dgm:presLayoutVars>
          <dgm:bulletEnabled val="1"/>
        </dgm:presLayoutVars>
      </dgm:prSet>
      <dgm:spPr/>
    </dgm:pt>
    <dgm:pt modelId="{5D50A032-6A92-4627-8618-4EF3AE76364A}" type="pres">
      <dgm:prSet presAssocID="{20670D5B-D561-4ACE-B739-5CF46648C24C}" presName="space" presStyleCnt="0"/>
      <dgm:spPr/>
    </dgm:pt>
    <dgm:pt modelId="{C547452C-91BE-42C9-8651-E7A72A135007}" type="pres">
      <dgm:prSet presAssocID="{9F80E1D5-BADF-4E64-9C88-6FA80A9F857F}" presName="composite" presStyleCnt="0"/>
      <dgm:spPr/>
    </dgm:pt>
    <dgm:pt modelId="{827FF275-B7D1-48A6-AB5F-3A4C28CD3525}" type="pres">
      <dgm:prSet presAssocID="{9F80E1D5-BADF-4E64-9C88-6FA80A9F857F}" presName="parTx" presStyleLbl="alignNode1" presStyleIdx="2" presStyleCnt="5">
        <dgm:presLayoutVars>
          <dgm:chMax val="0"/>
          <dgm:chPref val="0"/>
          <dgm:bulletEnabled val="1"/>
        </dgm:presLayoutVars>
      </dgm:prSet>
      <dgm:spPr/>
    </dgm:pt>
    <dgm:pt modelId="{5045726E-53B6-40B9-836C-4581B80CF3B0}" type="pres">
      <dgm:prSet presAssocID="{9F80E1D5-BADF-4E64-9C88-6FA80A9F857F}" presName="desTx" presStyleLbl="alignAccFollowNode1" presStyleIdx="2" presStyleCnt="5">
        <dgm:presLayoutVars>
          <dgm:bulletEnabled val="1"/>
        </dgm:presLayoutVars>
      </dgm:prSet>
      <dgm:spPr/>
    </dgm:pt>
    <dgm:pt modelId="{736FA73D-9101-41C3-83EA-C6A4070B8DFA}" type="pres">
      <dgm:prSet presAssocID="{141B2746-B407-4600-91AA-56087346DA38}" presName="space" presStyleCnt="0"/>
      <dgm:spPr/>
    </dgm:pt>
    <dgm:pt modelId="{BCCA9C95-CB92-448F-9DF8-BCED54292C54}" type="pres">
      <dgm:prSet presAssocID="{CFAB250B-5F56-4F38-A4E2-B8C2D7EBB731}" presName="composite" presStyleCnt="0"/>
      <dgm:spPr/>
    </dgm:pt>
    <dgm:pt modelId="{3ED2699F-B76C-4DB3-B407-105AA646C965}" type="pres">
      <dgm:prSet presAssocID="{CFAB250B-5F56-4F38-A4E2-B8C2D7EBB731}" presName="parTx" presStyleLbl="alignNode1" presStyleIdx="3" presStyleCnt="5">
        <dgm:presLayoutVars>
          <dgm:chMax val="0"/>
          <dgm:chPref val="0"/>
          <dgm:bulletEnabled val="1"/>
        </dgm:presLayoutVars>
      </dgm:prSet>
      <dgm:spPr/>
    </dgm:pt>
    <dgm:pt modelId="{70C33CE8-EA37-478C-BCC6-C60A08C92B6B}" type="pres">
      <dgm:prSet presAssocID="{CFAB250B-5F56-4F38-A4E2-B8C2D7EBB731}" presName="desTx" presStyleLbl="alignAccFollowNode1" presStyleIdx="3" presStyleCnt="5">
        <dgm:presLayoutVars>
          <dgm:bulletEnabled val="1"/>
        </dgm:presLayoutVars>
      </dgm:prSet>
      <dgm:spPr/>
    </dgm:pt>
    <dgm:pt modelId="{3C9749FF-950B-4AE0-B738-EE79D001401C}" type="pres">
      <dgm:prSet presAssocID="{91B569F2-820D-46D1-A855-DA29BF6735E9}" presName="space" presStyleCnt="0"/>
      <dgm:spPr/>
    </dgm:pt>
    <dgm:pt modelId="{A573B9B1-156B-4F36-8704-316A1AB928C1}" type="pres">
      <dgm:prSet presAssocID="{49712726-C53A-4141-BD78-C800620A7BE6}" presName="composite" presStyleCnt="0"/>
      <dgm:spPr/>
    </dgm:pt>
    <dgm:pt modelId="{2B16278E-0235-423D-ADAD-36FB1C3C3097}" type="pres">
      <dgm:prSet presAssocID="{49712726-C53A-4141-BD78-C800620A7BE6}" presName="parTx" presStyleLbl="alignNode1" presStyleIdx="4" presStyleCnt="5">
        <dgm:presLayoutVars>
          <dgm:chMax val="0"/>
          <dgm:chPref val="0"/>
          <dgm:bulletEnabled val="1"/>
        </dgm:presLayoutVars>
      </dgm:prSet>
      <dgm:spPr/>
    </dgm:pt>
    <dgm:pt modelId="{1AEEB4C1-44BF-41D8-BF5A-351D0AA3569B}" type="pres">
      <dgm:prSet presAssocID="{49712726-C53A-4141-BD78-C800620A7BE6}" presName="desTx" presStyleLbl="alignAccFollowNode1" presStyleIdx="4" presStyleCnt="5">
        <dgm:presLayoutVars>
          <dgm:bulletEnabled val="1"/>
        </dgm:presLayoutVars>
      </dgm:prSet>
      <dgm:spPr/>
    </dgm:pt>
  </dgm:ptLst>
  <dgm:cxnLst>
    <dgm:cxn modelId="{25463111-52AC-4AD9-A8CC-6199FC1858DC}" srcId="{49712726-C53A-4141-BD78-C800620A7BE6}" destId="{2D57DA1E-8D9D-49C8-8C6F-16785291D6B4}" srcOrd="0" destOrd="0" parTransId="{4D45255C-18C6-491D-9BAC-A2DC9EBB4E43}" sibTransId="{9AE2559D-B4F2-45F2-934D-192DB818CAB5}"/>
    <dgm:cxn modelId="{3045B412-813D-4E3A-83AB-8BF6A61F4FF8}" type="presOf" srcId="{2D57DA1E-8D9D-49C8-8C6F-16785291D6B4}" destId="{1AEEB4C1-44BF-41D8-BF5A-351D0AA3569B}" srcOrd="0" destOrd="0" presId="urn:microsoft.com/office/officeart/2005/8/layout/hList1"/>
    <dgm:cxn modelId="{65BC7919-706C-4E87-993C-38EBCF23EE93}" type="presOf" srcId="{FD2F0C34-A896-4D0A-8452-26FD51949E00}" destId="{70C33CE8-EA37-478C-BCC6-C60A08C92B6B}" srcOrd="0" destOrd="0" presId="urn:microsoft.com/office/officeart/2005/8/layout/hList1"/>
    <dgm:cxn modelId="{953EAE1F-6452-4F5B-AAC0-E19194DF0842}" srcId="{8970FDF6-ECCE-477B-8B25-D9EAAFBCA41E}" destId="{49712726-C53A-4141-BD78-C800620A7BE6}" srcOrd="4" destOrd="0" parTransId="{577D3918-0CE9-46ED-A9A1-D830022490C9}" sibTransId="{E7861211-57BB-45A2-8F81-2027B51C5C0A}"/>
    <dgm:cxn modelId="{7D0E1020-D2CD-493D-B32E-8130C30AA12B}" srcId="{49712726-C53A-4141-BD78-C800620A7BE6}" destId="{50E6326D-542B-4314-AF87-3EC653075046}" srcOrd="2" destOrd="0" parTransId="{DC31ECAC-0572-4002-A826-FFD155E10F3A}" sibTransId="{0E2ED9AA-3ACE-47CE-8797-2A406A0DD443}"/>
    <dgm:cxn modelId="{91874922-FE3F-4C9A-99F9-D709A110DA19}" type="presOf" srcId="{BD42BBFF-A17E-42AA-9846-A7A6DCC1C0E9}" destId="{1AEEB4C1-44BF-41D8-BF5A-351D0AA3569B}" srcOrd="0" destOrd="1" presId="urn:microsoft.com/office/officeart/2005/8/layout/hList1"/>
    <dgm:cxn modelId="{047A2B27-52BA-4372-88BA-B2169B7463C9}" srcId="{8970FDF6-ECCE-477B-8B25-D9EAAFBCA41E}" destId="{91904863-EA74-43C8-9A91-3E6DF3072E50}" srcOrd="1" destOrd="0" parTransId="{13FE0FD7-12C2-4482-B7F3-36571DF80825}" sibTransId="{20670D5B-D561-4ACE-B739-5CF46648C24C}"/>
    <dgm:cxn modelId="{626B332C-3522-42A0-9B78-531FF73D52E9}" srcId="{4D4D9088-523A-454B-BFE0-1B6BF5ECD368}" destId="{188BCD61-C7D1-4074-A856-C9685CCC0BE7}" srcOrd="0" destOrd="0" parTransId="{AB51B867-62D1-4C86-95C0-DEEFEE3240C2}" sibTransId="{FE7A9177-918C-46ED-A1E9-B23090741364}"/>
    <dgm:cxn modelId="{46E27C3A-6F03-4A12-86ED-4E44A4AA2F5A}" srcId="{8970FDF6-ECCE-477B-8B25-D9EAAFBCA41E}" destId="{CFAB250B-5F56-4F38-A4E2-B8C2D7EBB731}" srcOrd="3" destOrd="0" parTransId="{21414F04-8BA7-4BB6-9C88-B9CBE4DF16CA}" sibTransId="{91B569F2-820D-46D1-A855-DA29BF6735E9}"/>
    <dgm:cxn modelId="{FDD3923A-BF0D-41E8-BFF0-45EB4386B113}" type="presOf" srcId="{CFAB250B-5F56-4F38-A4E2-B8C2D7EBB731}" destId="{3ED2699F-B76C-4DB3-B407-105AA646C965}" srcOrd="0" destOrd="0" presId="urn:microsoft.com/office/officeart/2005/8/layout/hList1"/>
    <dgm:cxn modelId="{23D7533D-031F-4825-A040-5D76DCFBAE87}" type="presOf" srcId="{188BCD61-C7D1-4074-A856-C9685CCC0BE7}" destId="{E451FA79-0689-4665-8A3A-C42A1A05CA28}" srcOrd="0" destOrd="1" presId="urn:microsoft.com/office/officeart/2005/8/layout/hList1"/>
    <dgm:cxn modelId="{3276975B-904A-46E8-A554-B2E503D6AC91}" srcId="{8970FDF6-ECCE-477B-8B25-D9EAAFBCA41E}" destId="{9F80E1D5-BADF-4E64-9C88-6FA80A9F857F}" srcOrd="2" destOrd="0" parTransId="{9FD6EEE3-0E3E-47A9-82C8-0FEDA26ECCD9}" sibTransId="{141B2746-B407-4600-91AA-56087346DA38}"/>
    <dgm:cxn modelId="{9C903368-C2C8-4167-8441-4E3625ED0417}" type="presOf" srcId="{B9830A93-BB20-4ABA-9E22-1941947E54C6}" destId="{6F511438-A246-4E06-9AA4-A1A846222628}" srcOrd="0" destOrd="0" presId="urn:microsoft.com/office/officeart/2005/8/layout/hList1"/>
    <dgm:cxn modelId="{DC295B76-51DE-4F91-ACAA-D47A29BEAF9C}" srcId="{8970FDF6-ECCE-477B-8B25-D9EAAFBCA41E}" destId="{B9830A93-BB20-4ABA-9E22-1941947E54C6}" srcOrd="0" destOrd="0" parTransId="{C0AEC862-D893-4511-89EF-69BFFFC8B353}" sibTransId="{E736F7EB-BEAB-446D-8673-E5CFDAEDE1F7}"/>
    <dgm:cxn modelId="{168FEB56-F91F-4380-B8ED-060182ED7A34}" srcId="{CFAB250B-5F56-4F38-A4E2-B8C2D7EBB731}" destId="{FD2F0C34-A896-4D0A-8452-26FD51949E00}" srcOrd="0" destOrd="0" parTransId="{8C2417C6-34E0-4C34-949D-90A73B07DFF2}" sibTransId="{F1581FCB-D227-4084-9FF2-92F352D336DE}"/>
    <dgm:cxn modelId="{9C1F0585-CFC2-4B89-A8E1-5A7ECB7C0FE7}" type="presOf" srcId="{50E6326D-542B-4314-AF87-3EC653075046}" destId="{1AEEB4C1-44BF-41D8-BF5A-351D0AA3569B}" srcOrd="0" destOrd="2" presId="urn:microsoft.com/office/officeart/2005/8/layout/hList1"/>
    <dgm:cxn modelId="{A6F4F48D-1858-4A4D-AE70-EB721595FC1F}" srcId="{49712726-C53A-4141-BD78-C800620A7BE6}" destId="{BD42BBFF-A17E-42AA-9846-A7A6DCC1C0E9}" srcOrd="1" destOrd="0" parTransId="{12A0DE31-1316-4F3E-8612-A4DC1A647D67}" sibTransId="{324A34AF-5460-499D-8847-8C95E803761D}"/>
    <dgm:cxn modelId="{93DA0E98-20FD-400F-AFFE-4890EF778A06}" type="presOf" srcId="{67B70D5C-72F6-417B-A478-6BDB30670E3A}" destId="{5045726E-53B6-40B9-836C-4581B80CF3B0}" srcOrd="0" destOrd="0" presId="urn:microsoft.com/office/officeart/2005/8/layout/hList1"/>
    <dgm:cxn modelId="{C9D9049B-3E32-4B03-A8D8-A0F8FFDE4818}" type="presOf" srcId="{8970FDF6-ECCE-477B-8B25-D9EAAFBCA41E}" destId="{7BA361C8-D87E-4728-8BF2-6B799591BB01}" srcOrd="0" destOrd="0" presId="urn:microsoft.com/office/officeart/2005/8/layout/hList1"/>
    <dgm:cxn modelId="{50C3B0A5-5DE6-4773-A624-56128B1426F0}" srcId="{5DEADEB3-2A5C-4A0A-8DA6-410242E0EFDE}" destId="{069E884E-CABC-4E4A-93A1-430D24F15E0F}" srcOrd="0" destOrd="0" parTransId="{2CD1D867-927B-4F8F-B543-2129ECEBBD27}" sibTransId="{C735E22E-3842-4425-AD75-54456BD0817E}"/>
    <dgm:cxn modelId="{C3095EAC-E2F0-40A4-B13C-CCEEF0D82CB0}" type="presOf" srcId="{B0823CE4-9AF3-4FE4-860A-5641532E0BD2}" destId="{8078995B-31EA-4241-A880-4F6E084ECEB5}" srcOrd="0" destOrd="2" presId="urn:microsoft.com/office/officeart/2005/8/layout/hList1"/>
    <dgm:cxn modelId="{CC3A53BD-835D-4F7D-96C0-437918E8066B}" type="presOf" srcId="{4D4D9088-523A-454B-BFE0-1B6BF5ECD368}" destId="{E451FA79-0689-4665-8A3A-C42A1A05CA28}" srcOrd="0" destOrd="0" presId="urn:microsoft.com/office/officeart/2005/8/layout/hList1"/>
    <dgm:cxn modelId="{11FBCFC7-11C7-4ABF-A5C7-F6A415D8826F}" type="presOf" srcId="{069E884E-CABC-4E4A-93A1-430D24F15E0F}" destId="{8078995B-31EA-4241-A880-4F6E084ECEB5}" srcOrd="0" destOrd="1" presId="urn:microsoft.com/office/officeart/2005/8/layout/hList1"/>
    <dgm:cxn modelId="{77618FCE-205E-45A4-A284-C9D418F34CAC}" srcId="{91904863-EA74-43C8-9A91-3E6DF3072E50}" destId="{4D4D9088-523A-454B-BFE0-1B6BF5ECD368}" srcOrd="0" destOrd="0" parTransId="{5F585CB8-8584-4CFA-8DA6-9D299A0A943E}" sibTransId="{D6DF5E2B-9CDD-46CC-86B9-D6AD91604A29}"/>
    <dgm:cxn modelId="{6BB10BD0-61AB-4020-9787-72C95DDEB58F}" type="presOf" srcId="{49712726-C53A-4141-BD78-C800620A7BE6}" destId="{2B16278E-0235-423D-ADAD-36FB1C3C3097}" srcOrd="0" destOrd="0" presId="urn:microsoft.com/office/officeart/2005/8/layout/hList1"/>
    <dgm:cxn modelId="{9540BFD7-ED82-4D99-BA86-ED8B124F0734}" type="presOf" srcId="{91904863-EA74-43C8-9A91-3E6DF3072E50}" destId="{F15AB6CC-5F3C-498C-9765-0DA2E67F9EC4}" srcOrd="0" destOrd="0" presId="urn:microsoft.com/office/officeart/2005/8/layout/hList1"/>
    <dgm:cxn modelId="{4975B5D9-FBAF-4DE9-87D4-E2F49D65207A}" type="presOf" srcId="{9F80E1D5-BADF-4E64-9C88-6FA80A9F857F}" destId="{827FF275-B7D1-48A6-AB5F-3A4C28CD3525}" srcOrd="0" destOrd="0" presId="urn:microsoft.com/office/officeart/2005/8/layout/hList1"/>
    <dgm:cxn modelId="{E94BC9DE-8E18-48D5-B0B8-883CDCC002F8}" srcId="{5DEADEB3-2A5C-4A0A-8DA6-410242E0EFDE}" destId="{B0823CE4-9AF3-4FE4-860A-5641532E0BD2}" srcOrd="1" destOrd="0" parTransId="{103DB592-E98D-40BD-A8B6-57937C82A82B}" sibTransId="{4086D8CE-9EC7-461F-88FA-1A0F3E0F8B02}"/>
    <dgm:cxn modelId="{775E5CF1-793E-4B8D-AE00-E022487B60EF}" srcId="{9F80E1D5-BADF-4E64-9C88-6FA80A9F857F}" destId="{67B70D5C-72F6-417B-A478-6BDB30670E3A}" srcOrd="0" destOrd="0" parTransId="{9EF45A5C-FE96-4058-A502-CB178E0BA2EE}" sibTransId="{E7C94581-C318-4D57-B954-2E6BF85C0FEE}"/>
    <dgm:cxn modelId="{441F2DF6-C820-404C-B1D5-1A33B3F6AA6B}" srcId="{B9830A93-BB20-4ABA-9E22-1941947E54C6}" destId="{5DEADEB3-2A5C-4A0A-8DA6-410242E0EFDE}" srcOrd="0" destOrd="0" parTransId="{082A7735-423B-4E55-9AA2-B74FD905360A}" sibTransId="{7612C2B3-C278-4967-954A-9F1C3ACA5C83}"/>
    <dgm:cxn modelId="{6E1A9EFB-343D-4F80-8188-191B1C9743EB}" type="presOf" srcId="{5DEADEB3-2A5C-4A0A-8DA6-410242E0EFDE}" destId="{8078995B-31EA-4241-A880-4F6E084ECEB5}" srcOrd="0" destOrd="0" presId="urn:microsoft.com/office/officeart/2005/8/layout/hList1"/>
    <dgm:cxn modelId="{903FD9A0-2B1C-45B0-BD2A-BF03641BA2A9}" type="presParOf" srcId="{7BA361C8-D87E-4728-8BF2-6B799591BB01}" destId="{CEB339C3-A7B3-40E7-9BE9-28FC6D6B0B61}" srcOrd="0" destOrd="0" presId="urn:microsoft.com/office/officeart/2005/8/layout/hList1"/>
    <dgm:cxn modelId="{7B11DC7A-EDCC-4B38-A2BC-BCB8559ED85C}" type="presParOf" srcId="{CEB339C3-A7B3-40E7-9BE9-28FC6D6B0B61}" destId="{6F511438-A246-4E06-9AA4-A1A846222628}" srcOrd="0" destOrd="0" presId="urn:microsoft.com/office/officeart/2005/8/layout/hList1"/>
    <dgm:cxn modelId="{D5A221EF-0913-4466-97B4-DA08E920FBFE}" type="presParOf" srcId="{CEB339C3-A7B3-40E7-9BE9-28FC6D6B0B61}" destId="{8078995B-31EA-4241-A880-4F6E084ECEB5}" srcOrd="1" destOrd="0" presId="urn:microsoft.com/office/officeart/2005/8/layout/hList1"/>
    <dgm:cxn modelId="{16790EDB-6F28-4CA4-AD5E-EBB3C8C140E4}" type="presParOf" srcId="{7BA361C8-D87E-4728-8BF2-6B799591BB01}" destId="{44DE1C52-4517-462E-9C6E-6D0C83447694}" srcOrd="1" destOrd="0" presId="urn:microsoft.com/office/officeart/2005/8/layout/hList1"/>
    <dgm:cxn modelId="{025A90DA-C7DF-40D7-B7D5-8D3262C9D045}" type="presParOf" srcId="{7BA361C8-D87E-4728-8BF2-6B799591BB01}" destId="{2F3CEFA7-F0C1-4618-BCC4-8830DD958D5C}" srcOrd="2" destOrd="0" presId="urn:microsoft.com/office/officeart/2005/8/layout/hList1"/>
    <dgm:cxn modelId="{E77582C1-783F-4ABA-BFF5-DEC8E130B83C}" type="presParOf" srcId="{2F3CEFA7-F0C1-4618-BCC4-8830DD958D5C}" destId="{F15AB6CC-5F3C-498C-9765-0DA2E67F9EC4}" srcOrd="0" destOrd="0" presId="urn:microsoft.com/office/officeart/2005/8/layout/hList1"/>
    <dgm:cxn modelId="{887149BC-7641-4E3B-B7FA-D6CC1BC56F2A}" type="presParOf" srcId="{2F3CEFA7-F0C1-4618-BCC4-8830DD958D5C}" destId="{E451FA79-0689-4665-8A3A-C42A1A05CA28}" srcOrd="1" destOrd="0" presId="urn:microsoft.com/office/officeart/2005/8/layout/hList1"/>
    <dgm:cxn modelId="{678C229E-EE78-4BF7-A1A7-CCA09C059960}" type="presParOf" srcId="{7BA361C8-D87E-4728-8BF2-6B799591BB01}" destId="{5D50A032-6A92-4627-8618-4EF3AE76364A}" srcOrd="3" destOrd="0" presId="urn:microsoft.com/office/officeart/2005/8/layout/hList1"/>
    <dgm:cxn modelId="{1FB8337A-B368-4518-B42B-64F8A8019AD0}" type="presParOf" srcId="{7BA361C8-D87E-4728-8BF2-6B799591BB01}" destId="{C547452C-91BE-42C9-8651-E7A72A135007}" srcOrd="4" destOrd="0" presId="urn:microsoft.com/office/officeart/2005/8/layout/hList1"/>
    <dgm:cxn modelId="{23FF2409-2336-4C5B-935E-9A2D1523598F}" type="presParOf" srcId="{C547452C-91BE-42C9-8651-E7A72A135007}" destId="{827FF275-B7D1-48A6-AB5F-3A4C28CD3525}" srcOrd="0" destOrd="0" presId="urn:microsoft.com/office/officeart/2005/8/layout/hList1"/>
    <dgm:cxn modelId="{93E099D7-DA67-487A-AD22-C2F76149152C}" type="presParOf" srcId="{C547452C-91BE-42C9-8651-E7A72A135007}" destId="{5045726E-53B6-40B9-836C-4581B80CF3B0}" srcOrd="1" destOrd="0" presId="urn:microsoft.com/office/officeart/2005/8/layout/hList1"/>
    <dgm:cxn modelId="{69C05B25-4F04-4E44-9788-A95423A7CE11}" type="presParOf" srcId="{7BA361C8-D87E-4728-8BF2-6B799591BB01}" destId="{736FA73D-9101-41C3-83EA-C6A4070B8DFA}" srcOrd="5" destOrd="0" presId="urn:microsoft.com/office/officeart/2005/8/layout/hList1"/>
    <dgm:cxn modelId="{E6693A91-1743-4C11-96B0-7600831F196C}" type="presParOf" srcId="{7BA361C8-D87E-4728-8BF2-6B799591BB01}" destId="{BCCA9C95-CB92-448F-9DF8-BCED54292C54}" srcOrd="6" destOrd="0" presId="urn:microsoft.com/office/officeart/2005/8/layout/hList1"/>
    <dgm:cxn modelId="{E475FDDD-84AA-414F-8290-2D5A22DC2920}" type="presParOf" srcId="{BCCA9C95-CB92-448F-9DF8-BCED54292C54}" destId="{3ED2699F-B76C-4DB3-B407-105AA646C965}" srcOrd="0" destOrd="0" presId="urn:microsoft.com/office/officeart/2005/8/layout/hList1"/>
    <dgm:cxn modelId="{69EA544B-1E85-4BAA-B047-4406086E9450}" type="presParOf" srcId="{BCCA9C95-CB92-448F-9DF8-BCED54292C54}" destId="{70C33CE8-EA37-478C-BCC6-C60A08C92B6B}" srcOrd="1" destOrd="0" presId="urn:microsoft.com/office/officeart/2005/8/layout/hList1"/>
    <dgm:cxn modelId="{8D8B4AF8-777B-4307-8E6B-A2BF12EB1C4E}" type="presParOf" srcId="{7BA361C8-D87E-4728-8BF2-6B799591BB01}" destId="{3C9749FF-950B-4AE0-B738-EE79D001401C}" srcOrd="7" destOrd="0" presId="urn:microsoft.com/office/officeart/2005/8/layout/hList1"/>
    <dgm:cxn modelId="{03A1DB9D-9688-4D51-B5C7-2A213E15CF0E}" type="presParOf" srcId="{7BA361C8-D87E-4728-8BF2-6B799591BB01}" destId="{A573B9B1-156B-4F36-8704-316A1AB928C1}" srcOrd="8" destOrd="0" presId="urn:microsoft.com/office/officeart/2005/8/layout/hList1"/>
    <dgm:cxn modelId="{A896EF0F-4AA9-43B4-A20D-834254498CC5}" type="presParOf" srcId="{A573B9B1-156B-4F36-8704-316A1AB928C1}" destId="{2B16278E-0235-423D-ADAD-36FB1C3C3097}" srcOrd="0" destOrd="0" presId="urn:microsoft.com/office/officeart/2005/8/layout/hList1"/>
    <dgm:cxn modelId="{4E5E1023-EB7C-404E-835C-39A52CB83AE8}" type="presParOf" srcId="{A573B9B1-156B-4F36-8704-316A1AB928C1}" destId="{1AEEB4C1-44BF-41D8-BF5A-351D0AA3569B}"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F511438-A246-4E06-9AA4-A1A846222628}">
      <dsp:nvSpPr>
        <dsp:cNvPr id="0" name=""/>
        <dsp:cNvSpPr/>
      </dsp:nvSpPr>
      <dsp:spPr>
        <a:xfrm>
          <a:off x="5317" y="361873"/>
          <a:ext cx="2038342" cy="604800"/>
        </a:xfrm>
        <a:prstGeom prst="rect">
          <a:avLst/>
        </a:prstGeom>
        <a:solidFill>
          <a:schemeClr val="accent2">
            <a:hueOff val="0"/>
            <a:satOff val="0"/>
            <a:lumOff val="0"/>
            <a:alphaOff val="0"/>
          </a:schemeClr>
        </a:solidFill>
        <a:ln w="1079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149352" tIns="85344" rIns="149352" bIns="85344" numCol="1" spcCol="1270" anchor="ctr" anchorCtr="0">
          <a:noAutofit/>
        </a:bodyPr>
        <a:lstStyle/>
        <a:p>
          <a:pPr marL="0" lvl="0" indent="0" algn="ctr" defTabSz="933450">
            <a:lnSpc>
              <a:spcPct val="90000"/>
            </a:lnSpc>
            <a:spcBef>
              <a:spcPct val="0"/>
            </a:spcBef>
            <a:spcAft>
              <a:spcPct val="35000"/>
            </a:spcAft>
            <a:buNone/>
          </a:pPr>
          <a:r>
            <a:rPr lang="en-GB" sz="2100" b="0" i="0" kern="1200" baseline="0" dirty="0"/>
            <a:t>Display </a:t>
          </a:r>
          <a:r>
            <a:rPr lang="en-GB" sz="2100" kern="1200" dirty="0"/>
            <a:t>Rule</a:t>
          </a:r>
          <a:endParaRPr lang="en-US" sz="2100" kern="1200" dirty="0"/>
        </a:p>
      </dsp:txBody>
      <dsp:txXfrm>
        <a:off x="5317" y="361873"/>
        <a:ext cx="2038342" cy="604800"/>
      </dsp:txXfrm>
    </dsp:sp>
    <dsp:sp modelId="{8078995B-31EA-4241-A880-4F6E084ECEB5}">
      <dsp:nvSpPr>
        <dsp:cNvPr id="0" name=""/>
        <dsp:cNvSpPr/>
      </dsp:nvSpPr>
      <dsp:spPr>
        <a:xfrm>
          <a:off x="5317" y="966673"/>
          <a:ext cx="2038342" cy="3631635"/>
        </a:xfrm>
        <a:prstGeom prst="rect">
          <a:avLst/>
        </a:prstGeom>
        <a:solidFill>
          <a:schemeClr val="accent2">
            <a:alpha val="90000"/>
            <a:tint val="40000"/>
            <a:hueOff val="0"/>
            <a:satOff val="0"/>
            <a:lumOff val="0"/>
            <a:alphaOff val="0"/>
          </a:schemeClr>
        </a:solidFill>
        <a:ln w="10795"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2014" tIns="112014" rIns="149352" bIns="168021" numCol="1" spcCol="1270" anchor="t" anchorCtr="0">
          <a:noAutofit/>
        </a:bodyPr>
        <a:lstStyle/>
        <a:p>
          <a:pPr marL="228600" lvl="1" indent="-228600" algn="l" defTabSz="933450">
            <a:lnSpc>
              <a:spcPct val="90000"/>
            </a:lnSpc>
            <a:spcBef>
              <a:spcPct val="0"/>
            </a:spcBef>
            <a:spcAft>
              <a:spcPct val="15000"/>
            </a:spcAft>
            <a:buChar char="•"/>
          </a:pPr>
          <a:r>
            <a:rPr lang="en-GB" sz="2100" kern="1200"/>
            <a:t>When is the button displayed e.g.,</a:t>
          </a:r>
          <a:endParaRPr lang="en-US" sz="2100" kern="1200"/>
        </a:p>
        <a:p>
          <a:pPr marL="457200" lvl="2" indent="-228600" algn="l" defTabSz="933450">
            <a:lnSpc>
              <a:spcPct val="90000"/>
            </a:lnSpc>
            <a:spcBef>
              <a:spcPct val="0"/>
            </a:spcBef>
            <a:spcAft>
              <a:spcPct val="15000"/>
            </a:spcAft>
            <a:buChar char="•"/>
          </a:pPr>
          <a:r>
            <a:rPr lang="en-GB" sz="2100" kern="1200"/>
            <a:t>Form mode not Create</a:t>
          </a:r>
          <a:endParaRPr lang="en-GB" sz="2100" kern="1200" dirty="0"/>
        </a:p>
        <a:p>
          <a:pPr marL="457200" lvl="2" indent="-228600" algn="l" defTabSz="933450">
            <a:lnSpc>
              <a:spcPct val="90000"/>
            </a:lnSpc>
            <a:spcBef>
              <a:spcPct val="0"/>
            </a:spcBef>
            <a:spcAft>
              <a:spcPct val="15000"/>
            </a:spcAft>
            <a:buChar char="•"/>
          </a:pPr>
          <a:r>
            <a:rPr lang="en-GB" sz="2100" kern="1200"/>
            <a:t>User’s privilege on record</a:t>
          </a:r>
          <a:endParaRPr lang="en-GB" sz="2100" kern="1200" dirty="0"/>
        </a:p>
      </dsp:txBody>
      <dsp:txXfrm>
        <a:off x="5317" y="966673"/>
        <a:ext cx="2038342" cy="3631635"/>
      </dsp:txXfrm>
    </dsp:sp>
    <dsp:sp modelId="{F15AB6CC-5F3C-498C-9765-0DA2E67F9EC4}">
      <dsp:nvSpPr>
        <dsp:cNvPr id="0" name=""/>
        <dsp:cNvSpPr/>
      </dsp:nvSpPr>
      <dsp:spPr>
        <a:xfrm>
          <a:off x="2329028" y="361873"/>
          <a:ext cx="2038342" cy="604800"/>
        </a:xfrm>
        <a:prstGeom prst="rect">
          <a:avLst/>
        </a:prstGeom>
        <a:solidFill>
          <a:schemeClr val="accent2">
            <a:hueOff val="0"/>
            <a:satOff val="0"/>
            <a:lumOff val="0"/>
            <a:alphaOff val="0"/>
          </a:schemeClr>
        </a:solidFill>
        <a:ln w="1079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149352" tIns="85344" rIns="149352" bIns="85344" numCol="1" spcCol="1270" anchor="ctr" anchorCtr="0">
          <a:noAutofit/>
        </a:bodyPr>
        <a:lstStyle/>
        <a:p>
          <a:pPr marL="0" lvl="0" indent="0" algn="ctr" defTabSz="933450">
            <a:lnSpc>
              <a:spcPct val="90000"/>
            </a:lnSpc>
            <a:spcBef>
              <a:spcPct val="0"/>
            </a:spcBef>
            <a:spcAft>
              <a:spcPct val="35000"/>
            </a:spcAft>
            <a:buNone/>
          </a:pPr>
          <a:r>
            <a:rPr lang="en-US" sz="2100" kern="1200" dirty="0"/>
            <a:t>Enable Rule</a:t>
          </a:r>
        </a:p>
      </dsp:txBody>
      <dsp:txXfrm>
        <a:off x="2329028" y="361873"/>
        <a:ext cx="2038342" cy="604800"/>
      </dsp:txXfrm>
    </dsp:sp>
    <dsp:sp modelId="{E451FA79-0689-4665-8A3A-C42A1A05CA28}">
      <dsp:nvSpPr>
        <dsp:cNvPr id="0" name=""/>
        <dsp:cNvSpPr/>
      </dsp:nvSpPr>
      <dsp:spPr>
        <a:xfrm>
          <a:off x="2329028" y="966673"/>
          <a:ext cx="2038342" cy="3631635"/>
        </a:xfrm>
        <a:prstGeom prst="rect">
          <a:avLst/>
        </a:prstGeom>
        <a:solidFill>
          <a:schemeClr val="accent2">
            <a:alpha val="90000"/>
            <a:tint val="40000"/>
            <a:hueOff val="0"/>
            <a:satOff val="0"/>
            <a:lumOff val="0"/>
            <a:alphaOff val="0"/>
          </a:schemeClr>
        </a:solidFill>
        <a:ln w="10795"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2014" tIns="112014" rIns="149352" bIns="168021" numCol="1" spcCol="1270" anchor="t" anchorCtr="0">
          <a:noAutofit/>
        </a:bodyPr>
        <a:lstStyle/>
        <a:p>
          <a:pPr marL="228600" lvl="1" indent="-228600" algn="l" defTabSz="933450">
            <a:lnSpc>
              <a:spcPct val="90000"/>
            </a:lnSpc>
            <a:spcBef>
              <a:spcPct val="0"/>
            </a:spcBef>
            <a:spcAft>
              <a:spcPct val="15000"/>
            </a:spcAft>
            <a:buChar char="•"/>
          </a:pPr>
          <a:r>
            <a:rPr lang="en-GB" sz="2100" kern="1200"/>
            <a:t>When can the button be clicked e.g.,</a:t>
          </a:r>
          <a:endParaRPr lang="en-US" sz="2100" kern="1200"/>
        </a:p>
        <a:p>
          <a:pPr marL="457200" lvl="2" indent="-228600" algn="l" defTabSz="933450">
            <a:lnSpc>
              <a:spcPct val="90000"/>
            </a:lnSpc>
            <a:spcBef>
              <a:spcPct val="0"/>
            </a:spcBef>
            <a:spcAft>
              <a:spcPct val="15000"/>
            </a:spcAft>
            <a:buChar char="•"/>
          </a:pPr>
          <a:r>
            <a:rPr lang="en-GB" sz="2100" kern="1200"/>
            <a:t>Form mode e.g, Update</a:t>
          </a:r>
          <a:endParaRPr lang="en-GB" sz="2100" kern="1200" dirty="0"/>
        </a:p>
      </dsp:txBody>
      <dsp:txXfrm>
        <a:off x="2329028" y="966673"/>
        <a:ext cx="2038342" cy="3631635"/>
      </dsp:txXfrm>
    </dsp:sp>
    <dsp:sp modelId="{827FF275-B7D1-48A6-AB5F-3A4C28CD3525}">
      <dsp:nvSpPr>
        <dsp:cNvPr id="0" name=""/>
        <dsp:cNvSpPr/>
      </dsp:nvSpPr>
      <dsp:spPr>
        <a:xfrm>
          <a:off x="4652738" y="361873"/>
          <a:ext cx="2038342" cy="604800"/>
        </a:xfrm>
        <a:prstGeom prst="rect">
          <a:avLst/>
        </a:prstGeom>
        <a:solidFill>
          <a:schemeClr val="accent2">
            <a:hueOff val="0"/>
            <a:satOff val="0"/>
            <a:lumOff val="0"/>
            <a:alphaOff val="0"/>
          </a:schemeClr>
        </a:solidFill>
        <a:ln w="1079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149352" tIns="85344" rIns="149352" bIns="85344" numCol="1" spcCol="1270" anchor="ctr" anchorCtr="0">
          <a:noAutofit/>
        </a:bodyPr>
        <a:lstStyle/>
        <a:p>
          <a:pPr marL="0" lvl="0" indent="0" algn="ctr" defTabSz="933450">
            <a:lnSpc>
              <a:spcPct val="90000"/>
            </a:lnSpc>
            <a:spcBef>
              <a:spcPct val="0"/>
            </a:spcBef>
            <a:spcAft>
              <a:spcPct val="35000"/>
            </a:spcAft>
            <a:buNone/>
          </a:pPr>
          <a:r>
            <a:rPr lang="en-GB" sz="2100" b="0" i="0" kern="1200" baseline="0" dirty="0"/>
            <a:t>Action</a:t>
          </a:r>
          <a:endParaRPr lang="en-US" sz="2100" kern="1200" dirty="0"/>
        </a:p>
      </dsp:txBody>
      <dsp:txXfrm>
        <a:off x="4652738" y="361873"/>
        <a:ext cx="2038342" cy="604800"/>
      </dsp:txXfrm>
    </dsp:sp>
    <dsp:sp modelId="{5045726E-53B6-40B9-836C-4581B80CF3B0}">
      <dsp:nvSpPr>
        <dsp:cNvPr id="0" name=""/>
        <dsp:cNvSpPr/>
      </dsp:nvSpPr>
      <dsp:spPr>
        <a:xfrm>
          <a:off x="4652738" y="966673"/>
          <a:ext cx="2038342" cy="3631635"/>
        </a:xfrm>
        <a:prstGeom prst="rect">
          <a:avLst/>
        </a:prstGeom>
        <a:solidFill>
          <a:schemeClr val="accent2">
            <a:alpha val="90000"/>
            <a:tint val="40000"/>
            <a:hueOff val="0"/>
            <a:satOff val="0"/>
            <a:lumOff val="0"/>
            <a:alphaOff val="0"/>
          </a:schemeClr>
        </a:solidFill>
        <a:ln w="10795"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2014" tIns="112014" rIns="149352" bIns="168021" numCol="1" spcCol="1270" anchor="t" anchorCtr="0">
          <a:noAutofit/>
        </a:bodyPr>
        <a:lstStyle/>
        <a:p>
          <a:pPr marL="228600" lvl="1" indent="-228600" algn="l" defTabSz="933450">
            <a:lnSpc>
              <a:spcPct val="90000"/>
            </a:lnSpc>
            <a:spcBef>
              <a:spcPct val="0"/>
            </a:spcBef>
            <a:spcAft>
              <a:spcPct val="15000"/>
            </a:spcAft>
            <a:buChar char="•"/>
          </a:pPr>
          <a:r>
            <a:rPr lang="en-GB" sz="2100" kern="1200"/>
            <a:t>JavaScript in a Web Resource</a:t>
          </a:r>
          <a:endParaRPr lang="en-US" sz="2100" kern="1200"/>
        </a:p>
      </dsp:txBody>
      <dsp:txXfrm>
        <a:off x="4652738" y="966673"/>
        <a:ext cx="2038342" cy="3631635"/>
      </dsp:txXfrm>
    </dsp:sp>
    <dsp:sp modelId="{3ED2699F-B76C-4DB3-B407-105AA646C965}">
      <dsp:nvSpPr>
        <dsp:cNvPr id="0" name=""/>
        <dsp:cNvSpPr/>
      </dsp:nvSpPr>
      <dsp:spPr>
        <a:xfrm>
          <a:off x="6976449" y="361873"/>
          <a:ext cx="2038342" cy="604800"/>
        </a:xfrm>
        <a:prstGeom prst="rect">
          <a:avLst/>
        </a:prstGeom>
        <a:solidFill>
          <a:schemeClr val="accent2">
            <a:hueOff val="0"/>
            <a:satOff val="0"/>
            <a:lumOff val="0"/>
            <a:alphaOff val="0"/>
          </a:schemeClr>
        </a:solidFill>
        <a:ln w="1079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149352" tIns="85344" rIns="149352" bIns="85344" numCol="1" spcCol="1270" anchor="ctr" anchorCtr="0">
          <a:noAutofit/>
        </a:bodyPr>
        <a:lstStyle/>
        <a:p>
          <a:pPr marL="0" lvl="0" indent="0" algn="ctr" defTabSz="933450">
            <a:lnSpc>
              <a:spcPct val="90000"/>
            </a:lnSpc>
            <a:spcBef>
              <a:spcPct val="0"/>
            </a:spcBef>
            <a:spcAft>
              <a:spcPct val="35000"/>
            </a:spcAft>
            <a:buNone/>
          </a:pPr>
          <a:r>
            <a:rPr lang="en-GB" sz="2100" b="0" i="0" kern="1200" baseline="0" dirty="0"/>
            <a:t>Command</a:t>
          </a:r>
          <a:endParaRPr lang="en-US" sz="2100" kern="1200" dirty="0"/>
        </a:p>
      </dsp:txBody>
      <dsp:txXfrm>
        <a:off x="6976449" y="361873"/>
        <a:ext cx="2038342" cy="604800"/>
      </dsp:txXfrm>
    </dsp:sp>
    <dsp:sp modelId="{70C33CE8-EA37-478C-BCC6-C60A08C92B6B}">
      <dsp:nvSpPr>
        <dsp:cNvPr id="0" name=""/>
        <dsp:cNvSpPr/>
      </dsp:nvSpPr>
      <dsp:spPr>
        <a:xfrm>
          <a:off x="6976449" y="966673"/>
          <a:ext cx="2038342" cy="3631635"/>
        </a:xfrm>
        <a:prstGeom prst="rect">
          <a:avLst/>
        </a:prstGeom>
        <a:solidFill>
          <a:schemeClr val="accent2">
            <a:alpha val="90000"/>
            <a:tint val="40000"/>
            <a:hueOff val="0"/>
            <a:satOff val="0"/>
            <a:lumOff val="0"/>
            <a:alphaOff val="0"/>
          </a:schemeClr>
        </a:solidFill>
        <a:ln w="10795"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2014" tIns="112014" rIns="149352" bIns="168021" numCol="1" spcCol="1270" anchor="t" anchorCtr="0">
          <a:noAutofit/>
        </a:bodyPr>
        <a:lstStyle/>
        <a:p>
          <a:pPr marL="228600" lvl="1" indent="-228600" algn="l" defTabSz="933450">
            <a:lnSpc>
              <a:spcPct val="90000"/>
            </a:lnSpc>
            <a:spcBef>
              <a:spcPct val="0"/>
            </a:spcBef>
            <a:spcAft>
              <a:spcPct val="15000"/>
            </a:spcAft>
            <a:buChar char="•"/>
          </a:pPr>
          <a:r>
            <a:rPr lang="en-GB" sz="2100" kern="1200"/>
            <a:t>Combination of Display Rule, Enable Rule, and Action</a:t>
          </a:r>
          <a:endParaRPr lang="en-US" sz="2100" kern="1200"/>
        </a:p>
      </dsp:txBody>
      <dsp:txXfrm>
        <a:off x="6976449" y="966673"/>
        <a:ext cx="2038342" cy="3631635"/>
      </dsp:txXfrm>
    </dsp:sp>
    <dsp:sp modelId="{2B16278E-0235-423D-ADAD-36FB1C3C3097}">
      <dsp:nvSpPr>
        <dsp:cNvPr id="0" name=""/>
        <dsp:cNvSpPr/>
      </dsp:nvSpPr>
      <dsp:spPr>
        <a:xfrm>
          <a:off x="9300159" y="361873"/>
          <a:ext cx="2038342" cy="604800"/>
        </a:xfrm>
        <a:prstGeom prst="rect">
          <a:avLst/>
        </a:prstGeom>
        <a:solidFill>
          <a:schemeClr val="accent2">
            <a:hueOff val="0"/>
            <a:satOff val="0"/>
            <a:lumOff val="0"/>
            <a:alphaOff val="0"/>
          </a:schemeClr>
        </a:solidFill>
        <a:ln w="1079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149352" tIns="85344" rIns="149352" bIns="85344" numCol="1" spcCol="1270" anchor="ctr" anchorCtr="0">
          <a:noAutofit/>
        </a:bodyPr>
        <a:lstStyle/>
        <a:p>
          <a:pPr marL="0" lvl="0" indent="0" algn="ctr" defTabSz="933450">
            <a:lnSpc>
              <a:spcPct val="90000"/>
            </a:lnSpc>
            <a:spcBef>
              <a:spcPct val="0"/>
            </a:spcBef>
            <a:spcAft>
              <a:spcPct val="35000"/>
            </a:spcAft>
            <a:buNone/>
          </a:pPr>
          <a:r>
            <a:rPr lang="en-GB" sz="2100" b="0" i="0" kern="1200" baseline="0" dirty="0"/>
            <a:t>Custom Action</a:t>
          </a:r>
          <a:endParaRPr lang="en-US" sz="2100" kern="1200" dirty="0"/>
        </a:p>
      </dsp:txBody>
      <dsp:txXfrm>
        <a:off x="9300159" y="361873"/>
        <a:ext cx="2038342" cy="604800"/>
      </dsp:txXfrm>
    </dsp:sp>
    <dsp:sp modelId="{1AEEB4C1-44BF-41D8-BF5A-351D0AA3569B}">
      <dsp:nvSpPr>
        <dsp:cNvPr id="0" name=""/>
        <dsp:cNvSpPr/>
      </dsp:nvSpPr>
      <dsp:spPr>
        <a:xfrm>
          <a:off x="9300159" y="966673"/>
          <a:ext cx="2038342" cy="3631635"/>
        </a:xfrm>
        <a:prstGeom prst="rect">
          <a:avLst/>
        </a:prstGeom>
        <a:solidFill>
          <a:schemeClr val="accent2">
            <a:alpha val="90000"/>
            <a:tint val="40000"/>
            <a:hueOff val="0"/>
            <a:satOff val="0"/>
            <a:lumOff val="0"/>
            <a:alphaOff val="0"/>
          </a:schemeClr>
        </a:solidFill>
        <a:ln w="10795"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2014" tIns="112014" rIns="149352" bIns="168021" numCol="1" spcCol="1270" anchor="t" anchorCtr="0">
          <a:noAutofit/>
        </a:bodyPr>
        <a:lstStyle/>
        <a:p>
          <a:pPr marL="228600" lvl="1" indent="-228600" algn="l" defTabSz="933450">
            <a:lnSpc>
              <a:spcPct val="90000"/>
            </a:lnSpc>
            <a:spcBef>
              <a:spcPct val="0"/>
            </a:spcBef>
            <a:spcAft>
              <a:spcPct val="15000"/>
            </a:spcAft>
            <a:buChar char="•"/>
          </a:pPr>
          <a:r>
            <a:rPr lang="en-GB" sz="2100" kern="1200"/>
            <a:t>Adds button</a:t>
          </a:r>
          <a:endParaRPr lang="en-US" sz="2100" kern="1200"/>
        </a:p>
        <a:p>
          <a:pPr marL="228600" lvl="1" indent="-228600" algn="l" defTabSz="933450">
            <a:lnSpc>
              <a:spcPct val="90000"/>
            </a:lnSpc>
            <a:spcBef>
              <a:spcPct val="0"/>
            </a:spcBef>
            <a:spcAft>
              <a:spcPct val="15000"/>
            </a:spcAft>
            <a:buChar char="•"/>
          </a:pPr>
          <a:r>
            <a:rPr lang="en-GB" sz="2100" kern="1200"/>
            <a:t>Specifies location</a:t>
          </a:r>
          <a:endParaRPr lang="en-GB" sz="2100" kern="1200" dirty="0"/>
        </a:p>
        <a:p>
          <a:pPr marL="228600" lvl="1" indent="-228600" algn="l" defTabSz="933450">
            <a:lnSpc>
              <a:spcPct val="90000"/>
            </a:lnSpc>
            <a:spcBef>
              <a:spcPct val="0"/>
            </a:spcBef>
            <a:spcAft>
              <a:spcPct val="15000"/>
            </a:spcAft>
            <a:buChar char="•"/>
          </a:pPr>
          <a:r>
            <a:rPr lang="en-GB" sz="2100" kern="1200"/>
            <a:t>Choose Command</a:t>
          </a:r>
          <a:endParaRPr lang="en-GB" sz="2100" kern="1200" dirty="0"/>
        </a:p>
      </dsp:txBody>
      <dsp:txXfrm>
        <a:off x="9300159" y="966673"/>
        <a:ext cx="2038342" cy="3631635"/>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A5FDB7B-8DB8-4A3A-95C8-7102BBC9A9E1}" type="datetime8">
              <a:rPr lang="en-US" smtClean="0">
                <a:latin typeface="Segoe UI" pitchFamily="34" charset="0"/>
              </a:rPr>
              <a:t>11/18/2020 3:55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CE60099-03E7-4FA1-8A7F-E6E6CFB0F855}" type="datetime8">
              <a:rPr lang="en-US" smtClean="0"/>
              <a:t>11/18/2020 3:53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dt="0"/>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docs.microsoft.com/powerapps/developer/model-driven-apps/webpage-html-web-resources/?azure-portal=true" TargetMode="External"/><Relationship Id="rId7" Type="http://schemas.openxmlformats.org/officeDocument/2006/relationships/hyperlink" Target="https://docs.microsoft.com/powerapps/developer/model-driven-apps/create-accessible-web-resources/?azure-portal=true" TargetMode="External"/><Relationship Id="rId2" Type="http://schemas.openxmlformats.org/officeDocument/2006/relationships/slide" Target="../slides/slide12.xml"/><Relationship Id="rId1" Type="http://schemas.openxmlformats.org/officeDocument/2006/relationships/notesMaster" Target="../notesMasters/notesMaster1.xml"/><Relationship Id="rId6" Type="http://schemas.openxmlformats.org/officeDocument/2006/relationships/hyperlink" Target="https://docs.microsoft.com/powerapps/developer/model-driven-apps/clientapi/clientapi-form-context/?azure-portal=true" TargetMode="External"/><Relationship Id="rId5" Type="http://schemas.openxmlformats.org/officeDocument/2006/relationships/hyperlink" Target="https://docs.microsoft.com/powerapps/developer/model-driven-apps/webpage-html-web-resources?azure-portal=true#pass-parameters-to-html-web-resources" TargetMode="External"/><Relationship Id="rId4" Type="http://schemas.openxmlformats.org/officeDocument/2006/relationships/hyperlink" Target="https://docs.microsoft.com/powerapps/developer/model-driven-apps/sample-pass-multiple-values-web-resource-through-data-parameter/?azure-portal=true" TargetMode="Externa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developer.microsoft.com/fabric#/styles/web/?azure-portal=true"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docs.microsoft.com/powerapps/developer/model-driven-apps/data-xml-web-resources/?azure-portal=true" TargetMode="External"/><Relationship Id="rId2" Type="http://schemas.openxmlformats.org/officeDocument/2006/relationships/slide" Target="../slides/slide18.xml"/><Relationship Id="rId1" Type="http://schemas.openxmlformats.org/officeDocument/2006/relationships/notesMaster" Target="../notesMasters/notesMaster1.xml"/><Relationship Id="rId5" Type="http://schemas.openxmlformats.org/officeDocument/2006/relationships/hyperlink" Target="https://docs.microsoft.com/powerapps/developer/model-driven-apps/stylesheet-xsl-web-resources/?azure-portal=true" TargetMode="External"/><Relationship Id="rId4" Type="http://schemas.openxmlformats.org/officeDocument/2006/relationships/hyperlink" Target="https://docs.microsoft.com/powerapps/developer/model-driven-apps/resx-web-resources/?azure-portal=true" TargetMode="Externa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docs.microsoft.com/powerapps/developer/model-driven-apps/clientapi/events-forms-grids/?azure-portal=true"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docs.microsoft.com/powerapps/developer/model-driven-apps/clientapi/reference/events/attribute-onchange/?azure-portal=true"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docs.microsoft.com/powerapps/developer/model-driven-apps/clientapi/reference/events/form-data-onload/?azure-portal=true"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docs.microsoft.com/powerapps/developer/model-driven-apps/clientapi/reference/save-event-arguments/?azure-portal=true" TargetMode="External"/><Relationship Id="rId2" Type="http://schemas.openxmlformats.org/officeDocument/2006/relationships/slide" Target="../slides/slide27.xml"/><Relationship Id="rId1" Type="http://schemas.openxmlformats.org/officeDocument/2006/relationships/notesMaster" Target="../notesMasters/notesMaster1.xml"/><Relationship Id="rId4" Type="http://schemas.openxmlformats.org/officeDocument/2006/relationships/hyperlink" Target="https://docs.microsoft.com/powerapps/developer/model-driven-apps/clientapi/reference/events/form-onsave/?azure-portal=true" TargetMode="Externa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docs.microsoft.com/powerapps/developer/model-driven-apps/clientapi/reference/formcontext-data-process/?azure-portal=true" TargetMode="External"/><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docs.microsoft.com/dynamics365/customer-service/add-knowledge-base-search-control-forms" TargetMode="External"/><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docs.microsoft.com/powerapps/developer/model-driven-apps/clientapi/clientapi-execution-context/?azure-portal=true" TargetMode="External"/><Relationship Id="rId2" Type="http://schemas.openxmlformats.org/officeDocument/2006/relationships/slide" Target="../slides/slide32.xml"/><Relationship Id="rId1" Type="http://schemas.openxmlformats.org/officeDocument/2006/relationships/notesMaster" Target="../notesMasters/notesMaster1.xml"/><Relationship Id="rId4" Type="http://schemas.openxmlformats.org/officeDocument/2006/relationships/hyperlink" Target="https://docs.microsoft.com/powerapps/developer/model-driven-apps/clientapi/reference/execution-context/?azure-portal=true"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docs.microsoft.com/powerapps/developer/model-driven-apps/clientapi/reference/formcontext-data-entity/?azure-portal=true" TargetMode="External"/><Relationship Id="rId2" Type="http://schemas.openxmlformats.org/officeDocument/2006/relationships/slide" Target="../slides/slide34.xml"/><Relationship Id="rId1" Type="http://schemas.openxmlformats.org/officeDocument/2006/relationships/notesMaster" Target="../notesMasters/notesMaster1.xml"/><Relationship Id="rId4" Type="http://schemas.openxmlformats.org/officeDocument/2006/relationships/hyperlink" Target="https://docs.microsoft.com/powerapps/developer/model-driven-apps/clientapi/reference/formcontext-data-process/?azure-portal=true" TargetMode="Externa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s://docs.microsoft.com/powerapps/developer/model-driven-apps/clientapi/reference/collections/?azure-portal=true" TargetMode="External"/><Relationship Id="rId7" Type="http://schemas.openxmlformats.org/officeDocument/2006/relationships/hyperlink" Target="https://docs.microsoft.com/powerapps/developer/model-driven-apps/clientapi/reference/formcontext-ui-tabs/?azure-portal=true" TargetMode="External"/><Relationship Id="rId2" Type="http://schemas.openxmlformats.org/officeDocument/2006/relationships/slide" Target="../slides/slide35.xml"/><Relationship Id="rId1" Type="http://schemas.openxmlformats.org/officeDocument/2006/relationships/notesMaster" Target="../notesMasters/notesMaster1.xml"/><Relationship Id="rId6" Type="http://schemas.openxmlformats.org/officeDocument/2006/relationships/hyperlink" Target="https://docs.microsoft.com/powerapps/developer/model-driven-apps/clientapi/reference/formcontext-ui-quickforms/?azure-portal=true" TargetMode="External"/><Relationship Id="rId5" Type="http://schemas.openxmlformats.org/officeDocument/2006/relationships/hyperlink" Target="https://docs.microsoft.com/powerapps/developer/model-driven-apps/clientapi/reference/formcontext-ui-process/?azure-portal=true" TargetMode="External"/><Relationship Id="rId4" Type="http://schemas.openxmlformats.org/officeDocument/2006/relationships/hyperlink" Target="https://docs.microsoft.com/powerapps/developer/model-driven-apps/clientapi/reference/formcontext-ui-navigation/?azure-portal=true" TargetMode="Externa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s://docs.microsoft.com/powerapps/developer/model-driven-apps/clientapi/clientapi-xrm/?azure-portal=true" TargetMode="External"/><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8" Type="http://schemas.openxmlformats.org/officeDocument/2006/relationships/hyperlink" Target="https://docs.microsoft.com/powerapps/developer/model-driven-apps/clientapi/reference/xrm-device/pickfile/?azure-portal=true" TargetMode="External"/><Relationship Id="rId3" Type="http://schemas.openxmlformats.org/officeDocument/2006/relationships/hyperlink" Target="https://docs.microsoft.com/powerapps/developer/model-driven-apps/clientapi/reference/xrm-device/captureaudio/?azure-portal=true" TargetMode="External"/><Relationship Id="rId7" Type="http://schemas.openxmlformats.org/officeDocument/2006/relationships/hyperlink" Target="https://docs.microsoft.com/powerapps/developer/model-driven-apps/clientapi/reference/xrm-device/getcurrentposition/?azure-portal=true" TargetMode="External"/><Relationship Id="rId2" Type="http://schemas.openxmlformats.org/officeDocument/2006/relationships/slide" Target="../slides/slide39.xml"/><Relationship Id="rId1" Type="http://schemas.openxmlformats.org/officeDocument/2006/relationships/notesMaster" Target="../notesMasters/notesMaster1.xml"/><Relationship Id="rId6" Type="http://schemas.openxmlformats.org/officeDocument/2006/relationships/hyperlink" Target="https://docs.microsoft.com/powerapps/developer/model-driven-apps/clientapi/reference/xrm-device/getbarcodevalue/?azure-portal=true" TargetMode="External"/><Relationship Id="rId5" Type="http://schemas.openxmlformats.org/officeDocument/2006/relationships/hyperlink" Target="https://docs.microsoft.com/powerapps/developer/model-driven-apps/clientapi/reference/xrm-device/capturevideo/?azure-portal=true" TargetMode="External"/><Relationship Id="rId4" Type="http://schemas.openxmlformats.org/officeDocument/2006/relationships/hyperlink" Target="https://docs.microsoft.com/powerapps/developer/model-driven-apps/clientapi/reference/xrm-device/captureimage/?azure-portal=true" TargetMode="Externa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8" Type="http://schemas.openxmlformats.org/officeDocument/2006/relationships/hyperlink" Target="https://docs.microsoft.com/powerapps/developer/model-driven-apps/clientapi/reference/xrm-navigation/openurl/?azure-portal=true" TargetMode="External"/><Relationship Id="rId3" Type="http://schemas.openxmlformats.org/officeDocument/2006/relationships/hyperlink" Target="https://docs.microsoft.com/powerapps/developer/model-driven-apps/clientapi/reference/xrm-navigation/openalertdialog/?azure-portal=true" TargetMode="External"/><Relationship Id="rId7" Type="http://schemas.openxmlformats.org/officeDocument/2006/relationships/hyperlink" Target="https://docs.microsoft.com/powerapps/developer/model-driven-apps/clientapi/reference/xrm-navigation/openform/?azure-portal=true" TargetMode="External"/><Relationship Id="rId2" Type="http://schemas.openxmlformats.org/officeDocument/2006/relationships/slide" Target="../slides/slide41.xml"/><Relationship Id="rId1" Type="http://schemas.openxmlformats.org/officeDocument/2006/relationships/notesMaster" Target="../notesMasters/notesMaster1.xml"/><Relationship Id="rId6" Type="http://schemas.openxmlformats.org/officeDocument/2006/relationships/hyperlink" Target="https://docs.microsoft.com/powerapps/developer/model-driven-apps/clientapi/reference/xrm-navigation/openfile/?azure-portal=true" TargetMode="External"/><Relationship Id="rId5" Type="http://schemas.openxmlformats.org/officeDocument/2006/relationships/hyperlink" Target="https://docs.microsoft.com/powerapps/developer/model-driven-apps/clientapi/reference/xrm-navigation/openerrordialog/?azure-portal=true" TargetMode="External"/><Relationship Id="rId4" Type="http://schemas.openxmlformats.org/officeDocument/2006/relationships/hyperlink" Target="https://docs.microsoft.com/powerapps/developer/model-driven-apps/clientapi/reference/xrm-navigation/openconfirmdialog/?azure-portal=true" TargetMode="External"/><Relationship Id="rId9" Type="http://schemas.openxmlformats.org/officeDocument/2006/relationships/hyperlink" Target="https://docs.microsoft.com/powerapps/developer/model-driven-apps/clientapi/reference/xrm-navigation/openwebresource/?azure-portal=true" TargetMode="Externa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s://docs.microsoft.com/powerapps/developer/model-driven-apps/clientapi/reference/xrm-panel/?azure-portal=true" TargetMode="External"/><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8" Type="http://schemas.openxmlformats.org/officeDocument/2006/relationships/hyperlink" Target="https://docs.microsoft.com/powerapps/developer/model-driven-apps/clientapi/reference/xrm-utility/getlearningpathattributename/?azure-portal=true" TargetMode="External"/><Relationship Id="rId13" Type="http://schemas.openxmlformats.org/officeDocument/2006/relationships/hyperlink" Target="https://docs.microsoft.com/powerapps/developer/model-driven-apps/clientapi/reference/xrm-utility/showprogressindicator/?azure-portal=true" TargetMode="External"/><Relationship Id="rId3" Type="http://schemas.openxmlformats.org/officeDocument/2006/relationships/hyperlink" Target="https://docs.microsoft.com/powerapps/developer/model-driven-apps/clientapi/reference/xrm-utility/?azure-portal=true" TargetMode="External"/><Relationship Id="rId7" Type="http://schemas.openxmlformats.org/officeDocument/2006/relationships/hyperlink" Target="https://docs.microsoft.com/powerapps/developer/model-driven-apps/clientapi/reference/xrm-utility/getglobalcontext/?azure-portal=true" TargetMode="External"/><Relationship Id="rId12" Type="http://schemas.openxmlformats.org/officeDocument/2006/relationships/hyperlink" Target="https://docs.microsoft.com/powerapps/developer/model-driven-apps/clientapi/reference/xrm-utility/refreshparentgrid/?azure-portal=true" TargetMode="External"/><Relationship Id="rId2" Type="http://schemas.openxmlformats.org/officeDocument/2006/relationships/slide" Target="../slides/slide43.xml"/><Relationship Id="rId1" Type="http://schemas.openxmlformats.org/officeDocument/2006/relationships/notesMaster" Target="../notesMasters/notesMaster1.xml"/><Relationship Id="rId6" Type="http://schemas.openxmlformats.org/officeDocument/2006/relationships/hyperlink" Target="https://docs.microsoft.com/powerapps/developer/model-driven-apps/clientapi/reference/xrm-utility/getentitymetadata/?azure-portal=true" TargetMode="External"/><Relationship Id="rId11" Type="http://schemas.openxmlformats.org/officeDocument/2006/relationships/hyperlink" Target="https://docs.microsoft.com/powerapps/developer/model-driven-apps/clientapi/reference/xrm-utility/lookupobjects/?azure-portal=true" TargetMode="External"/><Relationship Id="rId5" Type="http://schemas.openxmlformats.org/officeDocument/2006/relationships/hyperlink" Target="https://docs.microsoft.com/powerapps/developer/model-driven-apps/clientapi/reference/xrm-utility/getallowedstatustransitions/?azure-portal=true" TargetMode="External"/><Relationship Id="rId10" Type="http://schemas.openxmlformats.org/officeDocument/2006/relationships/hyperlink" Target="https://docs.microsoft.com/powerapps/developer/model-driven-apps/clientapi/reference/xrm-utility/invokeprocessaction/?azure-portal=true" TargetMode="External"/><Relationship Id="rId4" Type="http://schemas.openxmlformats.org/officeDocument/2006/relationships/hyperlink" Target="https://docs.microsoft.com/powerapps/developer/model-driven-apps/clientapi/reference/xrm-utility/closeprogressindicator/?azure-portal=true" TargetMode="External"/><Relationship Id="rId9" Type="http://schemas.openxmlformats.org/officeDocument/2006/relationships/hyperlink" Target="https://docs.microsoft.com/powerapps/developer/model-driven-apps/clientapi/reference/xrm-utility/getresourcestring/?azure-portal=true" TargetMode="External"/></Relationships>
</file>

<file path=ppt/notesSlides/_rels/notesSlide41.xml.rels><?xml version="1.0" encoding="UTF-8" standalone="yes"?>
<Relationships xmlns="http://schemas.openxmlformats.org/package/2006/relationships"><Relationship Id="rId8" Type="http://schemas.openxmlformats.org/officeDocument/2006/relationships/hyperlink" Target="https://docs.microsoft.com/powerapps/developer/model-driven-apps/clientapi/reference/xrm-webapi/updaterecord/?azure-portal=true" TargetMode="External"/><Relationship Id="rId3" Type="http://schemas.openxmlformats.org/officeDocument/2006/relationships/hyperlink" Target="https://docs.microsoft.com/powerapps/developer/model-driven-apps/clientapi/reference/xrm-webapi/?azure-portal=true" TargetMode="External"/><Relationship Id="rId7" Type="http://schemas.openxmlformats.org/officeDocument/2006/relationships/hyperlink" Target="https://docs.microsoft.com/powerapps/developer/model-driven-apps/clientapi/reference/xrm-webapi/retrievemultiplerecords/?azure-portal=true" TargetMode="External"/><Relationship Id="rId2" Type="http://schemas.openxmlformats.org/officeDocument/2006/relationships/slide" Target="../slides/slide44.xml"/><Relationship Id="rId1" Type="http://schemas.openxmlformats.org/officeDocument/2006/relationships/notesMaster" Target="../notesMasters/notesMaster1.xml"/><Relationship Id="rId6" Type="http://schemas.openxmlformats.org/officeDocument/2006/relationships/hyperlink" Target="https://docs.microsoft.com/powerapps/developer/model-driven-apps/clientapi/reference/xrm-webapi/retrieverecord/?azure-portal=true" TargetMode="External"/><Relationship Id="rId11" Type="http://schemas.openxmlformats.org/officeDocument/2006/relationships/hyperlink" Target="https://docs.microsoft.com/powerapps/developer/model-driven-apps/clientapi/reference/xrm-webapi/online/executemultiple/?azure-portal=true" TargetMode="External"/><Relationship Id="rId5" Type="http://schemas.openxmlformats.org/officeDocument/2006/relationships/hyperlink" Target="https://docs.microsoft.com/powerapps/developer/model-driven-apps/clientapi/reference/xrm-webapi/deleterecord/?azure-portal=true" TargetMode="External"/><Relationship Id="rId10" Type="http://schemas.openxmlformats.org/officeDocument/2006/relationships/hyperlink" Target="https://docs.microsoft.com/powerapps/developer/model-driven-apps/clientapi/reference/xrm-webapi/online/execute/?azure-portal=true" TargetMode="External"/><Relationship Id="rId4" Type="http://schemas.openxmlformats.org/officeDocument/2006/relationships/hyperlink" Target="https://docs.microsoft.com/powerapps/developer/model-driven-apps/clientapi/reference/xrm-webapi/createrecord/?azure-portal=true" TargetMode="External"/><Relationship Id="rId9" Type="http://schemas.openxmlformats.org/officeDocument/2006/relationships/hyperlink" Target="https://docs.microsoft.com/powerapps/developer/model-driven-apps/clientapi/reference/xrm-webapi/isavailableoffline/?azure-portal=true" TargetMode="Externa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3" Type="http://schemas.openxmlformats.org/officeDocument/2006/relationships/hyperlink" Target="https://docs.microsoft.com/powerapps/developer/model-driven-apps/clientapi/understand-clientapi-object-model/?azure-portal=true" TargetMode="External"/><Relationship Id="rId2" Type="http://schemas.openxmlformats.org/officeDocument/2006/relationships/slide" Target="../slides/slide50.xml"/><Relationship Id="rId1" Type="http://schemas.openxmlformats.org/officeDocument/2006/relationships/notesMaster" Target="../notesMasters/notesMaster1.xml"/><Relationship Id="rId4" Type="http://schemas.openxmlformats.org/officeDocument/2006/relationships/hyperlink" Target="https://docs.microsoft.com/power-platform/admin/supported-web-browsers-and-mobile-devices/?azure-portal=true" TargetMode="External"/></Relationships>
</file>

<file path=ppt/notesSlides/_rels/notesSlide48.xml.rels><?xml version="1.0" encoding="UTF-8" standalone="yes"?>
<Relationships xmlns="http://schemas.openxmlformats.org/package/2006/relationships"><Relationship Id="rId3" Type="http://schemas.openxmlformats.org/officeDocument/2006/relationships/hyperlink" Target="https://docs.microsoft.com/microsoft-edge/f12-devtools-guide/?azure-portal=true" TargetMode="External"/><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www.xrmtoolbox.com/plugins/MsCrmTools.WebResourcesManager/?azure-portal=true" TargetMode="External"/><Relationship Id="rId2" Type="http://schemas.openxmlformats.org/officeDocument/2006/relationships/slide" Target="../slides/slide7.xml"/><Relationship Id="rId1" Type="http://schemas.openxmlformats.org/officeDocument/2006/relationships/notesMaster" Target="../notesMasters/notesMaster1.xml"/><Relationship Id="rId4" Type="http://schemas.openxmlformats.org/officeDocument/2006/relationships/hyperlink" Target="https://marketplace.visualstudio.com/items?itemName=MaratVDeykun.MicrosoftDynamicsCRMWebResourcesUpdater" TargetMode="External"/></Relationships>
</file>

<file path=ppt/notesSlides/_rels/notesSlide50.xml.rels><?xml version="1.0" encoding="UTF-8" standalone="yes"?>
<Relationships xmlns="http://schemas.openxmlformats.org/package/2006/relationships"><Relationship Id="rId3" Type="http://schemas.openxmlformats.org/officeDocument/2006/relationships/hyperlink" Target="https://msdn.microsoft.com/library/ie/ms535933(v=vs.85).aspx/?azure-portal=true" TargetMode="External"/><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3" Type="http://schemas.openxmlformats.org/officeDocument/2006/relationships/hyperlink" Target="https://docs.microsoft.com/powerapps/developer/model-driven-apps/streamline-javascript-development-fiddler-autoresponder/?azure-portal=true" TargetMode="External"/><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docs.microsoft.com/powerapps/developer/model-driven-apps/client-scripting/?azure-portal=true"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rPr lang="en-US" sz="1200" b="1" kern="1200" dirty="0">
                <a:solidFill>
                  <a:schemeClr val="tx1"/>
                </a:solidFill>
                <a:effectLst/>
                <a:latin typeface="+mn-lt"/>
                <a:ea typeface="+mn-ea"/>
                <a:cs typeface="+mn-cs"/>
              </a:rPr>
              <a:t>Reference https://docs.microsoft.com/en-us/learn/paths/intro-developing-power-platform/</a:t>
            </a:r>
          </a:p>
        </p:txBody>
      </p:sp>
      <p:sp>
        <p:nvSpPr>
          <p:cNvPr id="4" name="Slide Number Placeholder 3"/>
          <p:cNvSpPr>
            <a:spLocks noGrp="1"/>
          </p:cNvSpPr>
          <p:nvPr>
            <p:ph type="sldNum" sz="quarter" idx="10"/>
          </p:nvPr>
        </p:nvSpPr>
        <p:spPr/>
        <p:txBody>
          <a:bodyPr/>
          <a:lstStyle/>
          <a:p>
            <a:fld id="{6101C5E1-D8E9-464D-A93E-CE21651935A7}" type="slidenum">
              <a:rPr lang="en-US" smtClean="0"/>
              <a:t>1</a:t>
            </a:fld>
            <a:endParaRPr lang="en-US"/>
          </a:p>
        </p:txBody>
      </p:sp>
    </p:spTree>
    <p:extLst>
      <p:ext uri="{BB962C8B-B14F-4D97-AF65-F5344CB8AC3E}">
        <p14:creationId xmlns:p14="http://schemas.microsoft.com/office/powerpoint/2010/main" val="1862726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spcBef>
                <a:spcPct val="43750"/>
              </a:spcBef>
              <a:spcAft>
                <a:spcPct val="43750"/>
              </a:spcAft>
            </a:pPr>
            <a:r>
              <a:rPr dirty="0"/>
              <a:t>Webpage (HTML) web resources enable developers to create custom user interface elements within a model-driven app's form. Webpage (HTML) web resources can include any HTML content that is able to be rendered in the user's browser; however, they cannot contain any code that must be run on the server. ASP.NET pages, for example, cannot be uploaded as webpage (HTML) web resources. For more information on creating webpage (HTML) web resources, see </a:t>
            </a:r>
            <a:r>
              <a:rPr dirty="0">
                <a:hlinkClick r:id="rId3"/>
              </a:rPr>
              <a:t>Webpage (HTML) web resources</a:t>
            </a:r>
            <a:r>
              <a:rPr dirty="0"/>
              <a:t>.</a:t>
            </a:r>
            <a:endParaRPr lang="en-US" dirty="0"/>
          </a:p>
          <a:p>
            <a:pPr>
              <a:spcBef>
                <a:spcPct val="43750"/>
              </a:spcBef>
              <a:spcAft>
                <a:spcPct val="43750"/>
              </a:spcAft>
            </a:pPr>
            <a:endParaRPr lang="en-US" dirty="0"/>
          </a:p>
          <a:p>
            <a:pPr>
              <a:spcBef>
                <a:spcPct val="43750"/>
              </a:spcBef>
              <a:spcAft>
                <a:spcPct val="43750"/>
              </a:spcAft>
            </a:pPr>
            <a:r>
              <a:rPr lang="en-US" dirty="0"/>
              <a:t>HTML web resources accept a certain number of predefined parameters, along with a single custom parameter called </a:t>
            </a:r>
            <a:r>
              <a:rPr lang="en-US" b="1" dirty="0"/>
              <a:t>data</a:t>
            </a:r>
            <a:r>
              <a:rPr lang="en-US" dirty="0"/>
              <a:t>. You can use the </a:t>
            </a:r>
            <a:r>
              <a:rPr lang="en-US" b="1" dirty="0"/>
              <a:t>data</a:t>
            </a:r>
            <a:r>
              <a:rPr lang="en-US" dirty="0"/>
              <a:t> parameter to pass one or more custom values to your webpage, however you'll need to encode and decode these parameters in your page if multiple values are required. For an example on how to do this action, see </a:t>
            </a:r>
            <a:r>
              <a:rPr lang="en-US" dirty="0">
                <a:hlinkClick r:id="rId4"/>
              </a:rPr>
              <a:t>Sample: Pass multiple values to a web resource through the data parameter</a:t>
            </a:r>
            <a:r>
              <a:rPr lang="en-US" dirty="0"/>
              <a:t>.</a:t>
            </a:r>
          </a:p>
          <a:p>
            <a:endParaRPr lang="en-US" dirty="0"/>
          </a:p>
          <a:p>
            <a:pPr>
              <a:spcBef>
                <a:spcPct val="43750"/>
              </a:spcBef>
              <a:spcAft>
                <a:spcPct val="43750"/>
              </a:spcAft>
            </a:pPr>
            <a:r>
              <a:rPr lang="en-US" dirty="0"/>
              <a:t>For a list of predefined parameters that are available for consumption in a webpage (HTML) web resource, see </a:t>
            </a:r>
            <a:r>
              <a:rPr lang="en-US" dirty="0">
                <a:hlinkClick r:id="rId5"/>
              </a:rPr>
              <a:t>Pass parameters to HTML web resources</a:t>
            </a:r>
            <a:r>
              <a:rPr lang="en-US" dirty="0"/>
              <a:t>.</a:t>
            </a:r>
          </a:p>
          <a:p>
            <a:pPr>
              <a:spcBef>
                <a:spcPct val="43750"/>
              </a:spcBef>
              <a:spcAft>
                <a:spcPct val="43750"/>
              </a:spcAft>
            </a:pPr>
            <a:endParaRPr lang="en-US" dirty="0"/>
          </a:p>
          <a:p>
            <a:pPr marL="0" marR="0" lvl="0" indent="0" algn="l" defTabSz="914367" rtl="0" eaLnBrk="1" fontAlgn="auto" latinLnBrk="0" hangingPunct="1">
              <a:lnSpc>
                <a:spcPct val="90000"/>
              </a:lnSpc>
              <a:spcBef>
                <a:spcPct val="43750"/>
              </a:spcBef>
              <a:spcAft>
                <a:spcPct val="43750"/>
              </a:spcAft>
              <a:buClrTx/>
              <a:buSzTx/>
              <a:buFontTx/>
              <a:buNone/>
              <a:tabLst/>
              <a:defRPr/>
            </a:pPr>
            <a:r>
              <a:rPr lang="en-US" dirty="0"/>
              <a:t>You can use the Client API form context to interact with the parent form of an HTML web resource. For more information on the form context, see </a:t>
            </a:r>
            <a:r>
              <a:rPr lang="en-US" dirty="0">
                <a:hlinkClick r:id="rId6"/>
              </a:rPr>
              <a:t>Client API Form context</a:t>
            </a:r>
            <a:r>
              <a:rPr lang="en-US" dirty="0"/>
              <a:t>.</a:t>
            </a:r>
          </a:p>
          <a:p>
            <a:pPr>
              <a:spcBef>
                <a:spcPct val="43750"/>
              </a:spcBef>
              <a:spcAft>
                <a:spcPct val="43750"/>
              </a:spcAft>
            </a:pPr>
            <a:endParaRPr lang="en-US" dirty="0"/>
          </a:p>
          <a:p>
            <a:pPr marL="0" marR="0" lvl="0" indent="0" algn="l" defTabSz="914367" rtl="0" eaLnBrk="1" fontAlgn="auto" latinLnBrk="0" hangingPunct="1">
              <a:lnSpc>
                <a:spcPct val="90000"/>
              </a:lnSpc>
              <a:spcBef>
                <a:spcPct val="43750"/>
              </a:spcBef>
              <a:spcAft>
                <a:spcPct val="43750"/>
              </a:spcAft>
              <a:buClrTx/>
              <a:buSzTx/>
              <a:buFontTx/>
              <a:buNone/>
              <a:tabLst/>
              <a:defRPr/>
            </a:pPr>
            <a:r>
              <a:rPr lang="en-US" dirty="0"/>
              <a:t>When developing webpage (html) web resources, you should always ensure that you consider accessibility requirements. For more information on how to create accessible HTML web resources, see </a:t>
            </a:r>
            <a:r>
              <a:rPr lang="en-US" dirty="0">
                <a:hlinkClick r:id="rId7"/>
              </a:rPr>
              <a:t>Create accessible web resources</a:t>
            </a:r>
            <a:r>
              <a:rPr lang="en-US" dirty="0"/>
              <a:t>.</a:t>
            </a:r>
          </a:p>
          <a:p>
            <a:pPr>
              <a:spcBef>
                <a:spcPct val="43750"/>
              </a:spcBef>
              <a:spcAft>
                <a:spcPct val="43750"/>
              </a:spcAft>
            </a:pPr>
            <a:endParaRPr dirty="0"/>
          </a:p>
        </p:txBody>
      </p:sp>
      <p:sp>
        <p:nvSpPr>
          <p:cNvPr id="4" name="Slide Number Placeholder 3"/>
          <p:cNvSpPr>
            <a:spLocks noGrp="1"/>
          </p:cNvSpPr>
          <p:nvPr>
            <p:ph type="sldNum" sz="quarter" idx="10"/>
          </p:nvPr>
        </p:nvSpPr>
        <p:spPr/>
        <p:txBody>
          <a:bodyPr/>
          <a:lstStyle/>
          <a:p>
            <a:fld id="{6101C5E1-D8E9-464D-A93E-CE21651935A7}" type="slidenum">
              <a:rPr lang="en-US" smtClean="0"/>
              <a:t>12</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spcBef>
                <a:spcPct val="43750"/>
              </a:spcBef>
              <a:spcAft>
                <a:spcPct val="43750"/>
              </a:spcAft>
            </a:pPr>
            <a:r>
              <a:t>Cascading Style Sheet (CSS) web resources, when used in conjunction with webpage (HTML) web resources, are used to provide custom styling to that web resource's user interface.</a:t>
            </a:r>
          </a:p>
        </p:txBody>
      </p:sp>
      <p:sp>
        <p:nvSpPr>
          <p:cNvPr id="4" name="Slide Number Placeholder 3"/>
          <p:cNvSpPr>
            <a:spLocks noGrp="1"/>
          </p:cNvSpPr>
          <p:nvPr>
            <p:ph type="sldNum" sz="quarter" idx="10"/>
          </p:nvPr>
        </p:nvSpPr>
        <p:spPr/>
        <p:txBody>
          <a:bodyPr/>
          <a:lstStyle/>
          <a:p>
            <a:fld id="{6101C5E1-D8E9-464D-A93E-CE21651935A7}" type="slidenum">
              <a:rPr lang="en-US" smtClean="0"/>
              <a:t>13</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spcBef>
                <a:spcPct val="43750"/>
              </a:spcBef>
              <a:spcAft>
                <a:spcPct val="43750"/>
              </a:spcAft>
            </a:pPr>
            <a:r>
              <a:rPr dirty="0"/>
              <a:t>Web resources can use relative URLs to reference each other. We highly recommend that you follow specific naming standards when uploading your web resources to allow for intuitive file referencing. For example, an HTML web resource that is found in </a:t>
            </a:r>
            <a:r>
              <a:rPr i="1" dirty="0"/>
              <a:t>sample_/content/contentpage.htm</a:t>
            </a:r>
            <a:r>
              <a:rPr dirty="0"/>
              <a:t> can reference a stylesheet that is found in </a:t>
            </a:r>
            <a:r>
              <a:rPr i="1" dirty="0"/>
              <a:t>sample_/styles/styles.css</a:t>
            </a:r>
            <a:r>
              <a:rPr dirty="0"/>
              <a:t> by including the following code in its </a:t>
            </a:r>
            <a:r>
              <a:rPr i="1" dirty="0"/>
              <a:t>head</a:t>
            </a:r>
            <a:r>
              <a:rPr dirty="0"/>
              <a:t> element:</a:t>
            </a:r>
          </a:p>
          <a:p>
            <a:endParaRPr dirty="0"/>
          </a:p>
          <a:p>
            <a:r>
              <a:rPr dirty="0"/>
              <a:t>&lt;link </a:t>
            </a:r>
            <a:r>
              <a:rPr dirty="0" err="1"/>
              <a:t>rel</a:t>
            </a:r>
            <a:r>
              <a:rPr dirty="0"/>
              <a:t>="stylesheet" type="text/</a:t>
            </a:r>
            <a:r>
              <a:rPr dirty="0" err="1"/>
              <a:t>css</a:t>
            </a:r>
            <a:r>
              <a:rPr dirty="0"/>
              <a:t>" </a:t>
            </a:r>
            <a:r>
              <a:rPr dirty="0" err="1"/>
              <a:t>href</a:t>
            </a:r>
            <a:r>
              <a:rPr dirty="0"/>
              <a:t>="../styles/styles.css" /&gt; </a:t>
            </a:r>
          </a:p>
          <a:p>
            <a:endParaRPr dirty="0"/>
          </a:p>
          <a:p>
            <a:pPr>
              <a:spcBef>
                <a:spcPct val="43750"/>
              </a:spcBef>
              <a:spcAft>
                <a:spcPct val="43750"/>
              </a:spcAft>
            </a:pPr>
            <a:r>
              <a:rPr dirty="0"/>
              <a:t>If you want to reference a stylesheet that was developed by a different publisher, such as a third party, you can reference it by including that publisher's solution prefix into your file reference path. For example, the HTML web resource that is found in </a:t>
            </a:r>
            <a:r>
              <a:rPr i="1" dirty="0"/>
              <a:t>sample_/content/contentpage.htm</a:t>
            </a:r>
            <a:r>
              <a:rPr dirty="0"/>
              <a:t> can reference a third-party stylesheet that is found in </a:t>
            </a:r>
            <a:r>
              <a:rPr i="1" dirty="0" err="1"/>
              <a:t>MyIsv</a:t>
            </a:r>
            <a:r>
              <a:rPr i="1" dirty="0"/>
              <a:t>_/styles/styles.css</a:t>
            </a:r>
            <a:r>
              <a:rPr dirty="0"/>
              <a:t> by including the following code in its </a:t>
            </a:r>
            <a:r>
              <a:rPr i="1" dirty="0"/>
              <a:t>head</a:t>
            </a:r>
            <a:r>
              <a:rPr dirty="0"/>
              <a:t> element:</a:t>
            </a:r>
          </a:p>
          <a:p>
            <a:endParaRPr dirty="0"/>
          </a:p>
          <a:p>
            <a:r>
              <a:rPr dirty="0"/>
              <a:t>&lt;link </a:t>
            </a:r>
            <a:r>
              <a:rPr dirty="0" err="1"/>
              <a:t>rel</a:t>
            </a:r>
            <a:r>
              <a:rPr dirty="0"/>
              <a:t>="stylesheet" type="text/</a:t>
            </a:r>
            <a:r>
              <a:rPr dirty="0" err="1"/>
              <a:t>css</a:t>
            </a:r>
            <a:r>
              <a:rPr dirty="0"/>
              <a:t>" </a:t>
            </a:r>
            <a:r>
              <a:rPr dirty="0" err="1"/>
              <a:t>href</a:t>
            </a:r>
            <a:r>
              <a:rPr dirty="0"/>
              <a:t>="../../</a:t>
            </a:r>
            <a:r>
              <a:rPr dirty="0" err="1"/>
              <a:t>MyIsv</a:t>
            </a:r>
            <a:r>
              <a:rPr dirty="0"/>
              <a:t>_/styles/styles.css" /&gt; </a:t>
            </a:r>
            <a:endParaRPr lang="en-US" dirty="0"/>
          </a:p>
          <a:p>
            <a:endParaRPr lang="en-US" dirty="0"/>
          </a:p>
          <a:p>
            <a:pPr algn="l"/>
            <a:r>
              <a:rPr lang="en-US" b="1" i="0" dirty="0">
                <a:solidFill>
                  <a:srgbClr val="30506E"/>
                </a:solidFill>
                <a:effectLst/>
                <a:latin typeface="Times New Roman" panose="02020603050405020304" pitchFamily="18" charset="0"/>
              </a:rPr>
              <a:t>Style guidelines</a:t>
            </a:r>
          </a:p>
          <a:p>
            <a:pPr algn="l"/>
            <a:r>
              <a:rPr lang="en-US" b="0" i="0" dirty="0">
                <a:solidFill>
                  <a:srgbClr val="000000"/>
                </a:solidFill>
                <a:effectLst/>
                <a:latin typeface="Times New Roman" panose="02020603050405020304" pitchFamily="18" charset="0"/>
              </a:rPr>
              <a:t>You can choose whatever styling you want within your model-driven app. If you want your app's appearance and behavior to conform to other Microsoft applications, consider adhering to styles that are found in Microsoft's </a:t>
            </a:r>
            <a:r>
              <a:rPr lang="en-US" b="0" i="0" dirty="0">
                <a:solidFill>
                  <a:srgbClr val="000000"/>
                </a:solidFill>
                <a:effectLst/>
                <a:latin typeface="Times New Roman" panose="02020603050405020304" pitchFamily="18" charset="0"/>
                <a:hlinkClick r:id="rId3"/>
              </a:rPr>
              <a:t>Fabric Core</a:t>
            </a:r>
            <a:r>
              <a:rPr lang="en-US" b="0" i="0" dirty="0">
                <a:solidFill>
                  <a:srgbClr val="000000"/>
                </a:solidFill>
                <a:effectLst/>
                <a:latin typeface="Times New Roman" panose="02020603050405020304" pitchFamily="18" charset="0"/>
              </a:rPr>
              <a:t> web styles.</a:t>
            </a:r>
          </a:p>
          <a:p>
            <a:endParaRPr dirty="0"/>
          </a:p>
        </p:txBody>
      </p:sp>
      <p:sp>
        <p:nvSpPr>
          <p:cNvPr id="4" name="Slide Number Placeholder 3"/>
          <p:cNvSpPr>
            <a:spLocks noGrp="1"/>
          </p:cNvSpPr>
          <p:nvPr>
            <p:ph type="sldNum" sz="quarter" idx="10"/>
          </p:nvPr>
        </p:nvSpPr>
        <p:spPr/>
        <p:txBody>
          <a:bodyPr/>
          <a:lstStyle/>
          <a:p>
            <a:fld id="{6101C5E1-D8E9-464D-A93E-CE21651935A7}" type="slidenum">
              <a:rPr lang="en-US" smtClean="0"/>
              <a:t>14</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spcBef>
                <a:spcPct val="43750"/>
              </a:spcBef>
              <a:spcAft>
                <a:spcPct val="43750"/>
              </a:spcAft>
            </a:pPr>
            <a:r>
              <a:t>Images can be made available for usage in Model-driven apps via image web resources. Currently five types of images are supported for usage:</a:t>
            </a:r>
          </a:p>
          <a:p>
            <a:endParaRPr/>
          </a:p>
          <a:p>
            <a:pPr lvl="1" indent="-285750">
              <a:spcBef>
                <a:spcPct val="43750"/>
              </a:spcBef>
              <a:spcAft>
                <a:spcPct val="43750"/>
              </a:spcAft>
              <a:buChar char="•"/>
            </a:pPr>
            <a:r>
              <a:t>PNG Format</a:t>
            </a:r>
          </a:p>
          <a:p>
            <a:endParaRPr/>
          </a:p>
          <a:p>
            <a:pPr lvl="1" indent="-285750">
              <a:spcBef>
                <a:spcPct val="43750"/>
              </a:spcBef>
              <a:spcAft>
                <a:spcPct val="43750"/>
              </a:spcAft>
              <a:buChar char="•"/>
            </a:pPr>
            <a:r>
              <a:t>JPG Format</a:t>
            </a:r>
          </a:p>
          <a:p>
            <a:endParaRPr/>
          </a:p>
          <a:p>
            <a:pPr lvl="1" indent="-285750">
              <a:spcBef>
                <a:spcPct val="43750"/>
              </a:spcBef>
              <a:spcAft>
                <a:spcPct val="43750"/>
              </a:spcAft>
              <a:buChar char="•"/>
            </a:pPr>
            <a:r>
              <a:t>GIF Format</a:t>
            </a:r>
          </a:p>
          <a:p>
            <a:endParaRPr/>
          </a:p>
          <a:p>
            <a:pPr lvl="1" indent="-285750">
              <a:spcBef>
                <a:spcPct val="43750"/>
              </a:spcBef>
              <a:spcAft>
                <a:spcPct val="43750"/>
              </a:spcAft>
              <a:buChar char="•"/>
            </a:pPr>
            <a:r>
              <a:t>ICO Format</a:t>
            </a:r>
          </a:p>
          <a:p>
            <a:endParaRPr/>
          </a:p>
          <a:p>
            <a:pPr lvl="1" indent="-285750">
              <a:spcBef>
                <a:spcPct val="43750"/>
              </a:spcBef>
              <a:spcAft>
                <a:spcPct val="43750"/>
              </a:spcAft>
              <a:buChar char="•"/>
            </a:pPr>
            <a:r>
              <a:t>Vector Format (SVG)</a:t>
            </a:r>
          </a:p>
        </p:txBody>
      </p:sp>
      <p:sp>
        <p:nvSpPr>
          <p:cNvPr id="4" name="Slide Number Placeholder 3"/>
          <p:cNvSpPr>
            <a:spLocks noGrp="1"/>
          </p:cNvSpPr>
          <p:nvPr>
            <p:ph type="sldNum" sz="quarter" idx="10"/>
          </p:nvPr>
        </p:nvSpPr>
        <p:spPr/>
        <p:txBody>
          <a:bodyPr/>
          <a:lstStyle/>
          <a:p>
            <a:fld id="{6101C5E1-D8E9-464D-A93E-CE21651935A7}" type="slidenum">
              <a:rPr lang="en-US" smtClean="0"/>
              <a:t>15</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spcBef>
                <a:spcPct val="43750"/>
              </a:spcBef>
              <a:spcAft>
                <a:spcPct val="43750"/>
              </a:spcAft>
            </a:pPr>
            <a:r>
              <a:t>A few scenarios that commonly require image web resources include:</a:t>
            </a:r>
          </a:p>
          <a:p>
            <a:endParaRPr/>
          </a:p>
          <a:p>
            <a:pPr lvl="1" indent="-285750">
              <a:spcBef>
                <a:spcPct val="43750"/>
              </a:spcBef>
              <a:spcAft>
                <a:spcPct val="43750"/>
              </a:spcAft>
              <a:buChar char="•"/>
            </a:pPr>
            <a:r>
              <a:t>Custom entity icons (use SVG format)</a:t>
            </a:r>
          </a:p>
          <a:p>
            <a:endParaRPr/>
          </a:p>
          <a:p>
            <a:pPr lvl="1" indent="-285750">
              <a:spcBef>
                <a:spcPct val="43750"/>
              </a:spcBef>
              <a:spcAft>
                <a:spcPct val="43750"/>
              </a:spcAft>
              <a:buChar char="•"/>
            </a:pPr>
            <a:r>
              <a:t>Icons for custom ribbon controls and </a:t>
            </a:r>
            <a:r>
              <a:rPr b="1"/>
              <a:t>SiteMap</a:t>
            </a:r>
            <a:r>
              <a:t> subareas</a:t>
            </a:r>
          </a:p>
          <a:p>
            <a:endParaRPr/>
          </a:p>
          <a:p>
            <a:pPr lvl="1" indent="-285750">
              <a:spcBef>
                <a:spcPct val="43750"/>
              </a:spcBef>
              <a:spcAft>
                <a:spcPct val="43750"/>
              </a:spcAft>
              <a:buChar char="•"/>
            </a:pPr>
            <a:r>
              <a:t>Decorative graphics for entity forms and webpage web resources</a:t>
            </a:r>
          </a:p>
          <a:p>
            <a:endParaRPr/>
          </a:p>
          <a:p>
            <a:pPr lvl="1" indent="-285750">
              <a:spcBef>
                <a:spcPct val="43750"/>
              </a:spcBef>
              <a:spcAft>
                <a:spcPct val="43750"/>
              </a:spcAft>
              <a:buChar char="•"/>
            </a:pPr>
            <a:r>
              <a:t>Background images that are used by CSS web resources</a:t>
            </a:r>
          </a:p>
        </p:txBody>
      </p:sp>
      <p:sp>
        <p:nvSpPr>
          <p:cNvPr id="4" name="Slide Number Placeholder 3"/>
          <p:cNvSpPr>
            <a:spLocks noGrp="1"/>
          </p:cNvSpPr>
          <p:nvPr>
            <p:ph type="sldNum" sz="quarter" idx="10"/>
          </p:nvPr>
        </p:nvSpPr>
        <p:spPr/>
        <p:txBody>
          <a:bodyPr/>
          <a:lstStyle/>
          <a:p>
            <a:fld id="{6101C5E1-D8E9-464D-A93E-CE21651935A7}" type="slidenum">
              <a:rPr lang="en-US" smtClean="0"/>
              <a:t>16</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spcBef>
                <a:spcPct val="43750"/>
              </a:spcBef>
              <a:spcAft>
                <a:spcPct val="43750"/>
              </a:spcAft>
            </a:pPr>
            <a:r>
              <a:t>We highly recommend that you use the Scalable Vector Graphics (SVG) format for any icon that is presented in the application. The advantage of this format over other image types is that they support scaling. The SVG format enables you to set width and height dimensions within its file, allowing you to save 16x16 and 32x32 formats of the same image for use as icons in your application.</a:t>
            </a:r>
          </a:p>
        </p:txBody>
      </p:sp>
      <p:sp>
        <p:nvSpPr>
          <p:cNvPr id="4" name="Slide Number Placeholder 3"/>
          <p:cNvSpPr>
            <a:spLocks noGrp="1"/>
          </p:cNvSpPr>
          <p:nvPr>
            <p:ph type="sldNum" sz="quarter" idx="10"/>
          </p:nvPr>
        </p:nvSpPr>
        <p:spPr/>
        <p:txBody>
          <a:bodyPr/>
          <a:lstStyle/>
          <a:p>
            <a:fld id="{6101C5E1-D8E9-464D-A93E-CE21651935A7}" type="slidenum">
              <a:rPr lang="en-US" smtClean="0"/>
              <a:t>17</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30506E"/>
                </a:solidFill>
                <a:effectLst/>
                <a:latin typeface="Times New Roman" panose="02020603050405020304" pitchFamily="18" charset="0"/>
              </a:rPr>
              <a:t>Data (XML) web resources</a:t>
            </a:r>
          </a:p>
          <a:p>
            <a:pPr algn="l"/>
            <a:r>
              <a:rPr lang="en-US" b="0" i="0" dirty="0">
                <a:solidFill>
                  <a:srgbClr val="000000"/>
                </a:solidFill>
                <a:effectLst/>
                <a:latin typeface="Times New Roman" panose="02020603050405020304" pitchFamily="18" charset="0"/>
              </a:rPr>
              <a:t>Data (XML) web resources can be used to cache data that you want to use in your solution (that is, configuration settings or metadata). For more information, see </a:t>
            </a:r>
            <a:r>
              <a:rPr lang="en-US" b="0" i="0" dirty="0">
                <a:solidFill>
                  <a:srgbClr val="000000"/>
                </a:solidFill>
                <a:effectLst/>
                <a:latin typeface="Times New Roman" panose="02020603050405020304" pitchFamily="18" charset="0"/>
                <a:hlinkClick r:id="rId3"/>
              </a:rPr>
              <a:t>Data (XML) Web resources</a:t>
            </a:r>
            <a:r>
              <a:rPr lang="en-US" b="0" i="0" dirty="0">
                <a:solidFill>
                  <a:srgbClr val="000000"/>
                </a:solidFill>
                <a:effectLst/>
                <a:latin typeface="Times New Roman" panose="02020603050405020304" pitchFamily="18" charset="0"/>
              </a:rPr>
              <a:t>.</a:t>
            </a:r>
          </a:p>
          <a:p>
            <a:pPr algn="l"/>
            <a:r>
              <a:rPr lang="en-US" b="1" i="0" dirty="0">
                <a:solidFill>
                  <a:srgbClr val="30506E"/>
                </a:solidFill>
                <a:effectLst/>
                <a:latin typeface="Times New Roman" panose="02020603050405020304" pitchFamily="18" charset="0"/>
              </a:rPr>
              <a:t>RESX web resources</a:t>
            </a:r>
          </a:p>
          <a:p>
            <a:pPr algn="l"/>
            <a:r>
              <a:rPr lang="en-US" b="0" i="0" dirty="0">
                <a:solidFill>
                  <a:srgbClr val="000000"/>
                </a:solidFill>
                <a:effectLst/>
                <a:latin typeface="Times New Roman" panose="02020603050405020304" pitchFamily="18" charset="0"/>
              </a:rPr>
              <a:t>RESX web resources are used to manage localized strings in any user interface that you define or with error messages that you'll display. Within a client script, you can use the </a:t>
            </a:r>
            <a:r>
              <a:rPr lang="en-US" b="1" i="0" dirty="0" err="1">
                <a:solidFill>
                  <a:srgbClr val="000000"/>
                </a:solidFill>
                <a:effectLst/>
                <a:latin typeface="Times New Roman" panose="02020603050405020304" pitchFamily="18" charset="0"/>
              </a:rPr>
              <a:t>Xrm.Utility.getResourceString</a:t>
            </a:r>
            <a:r>
              <a:rPr lang="en-US" b="0" i="0" dirty="0">
                <a:solidFill>
                  <a:srgbClr val="000000"/>
                </a:solidFill>
                <a:effectLst/>
                <a:latin typeface="Times New Roman" panose="02020603050405020304" pitchFamily="18" charset="0"/>
              </a:rPr>
              <a:t> to have the localized value of a string maintained in the web resources. For more information, see </a:t>
            </a:r>
            <a:r>
              <a:rPr lang="en-US" b="0" i="0" dirty="0">
                <a:solidFill>
                  <a:srgbClr val="000000"/>
                </a:solidFill>
                <a:effectLst/>
                <a:latin typeface="Times New Roman" panose="02020603050405020304" pitchFamily="18" charset="0"/>
                <a:hlinkClick r:id="rId4"/>
              </a:rPr>
              <a:t>RESX web resources</a:t>
            </a:r>
            <a:r>
              <a:rPr lang="en-US" b="0" i="0" dirty="0">
                <a:solidFill>
                  <a:srgbClr val="000000"/>
                </a:solidFill>
                <a:effectLst/>
                <a:latin typeface="Times New Roman" panose="02020603050405020304" pitchFamily="18" charset="0"/>
              </a:rPr>
              <a:t>.</a:t>
            </a:r>
          </a:p>
          <a:p>
            <a:pPr algn="l"/>
            <a:r>
              <a:rPr lang="en-US" b="1" i="0" dirty="0">
                <a:solidFill>
                  <a:srgbClr val="30506E"/>
                </a:solidFill>
                <a:effectLst/>
                <a:latin typeface="Times New Roman" panose="02020603050405020304" pitchFamily="18" charset="0"/>
              </a:rPr>
              <a:t>Stylesheet (XSL) web resources</a:t>
            </a:r>
          </a:p>
          <a:p>
            <a:pPr algn="l"/>
            <a:r>
              <a:rPr lang="en-US" b="0" i="0" dirty="0">
                <a:solidFill>
                  <a:srgbClr val="000000"/>
                </a:solidFill>
                <a:effectLst/>
                <a:latin typeface="Times New Roman" panose="02020603050405020304" pitchFamily="18" charset="0"/>
              </a:rPr>
              <a:t>Stylesheet (XSL) web resources can be used to transform XML data into other formats, such as HTML. While this is currently an uncommon practice, it might prove valuable under certain circumstances. For more information, see </a:t>
            </a:r>
            <a:r>
              <a:rPr lang="en-US" b="0" i="0" dirty="0">
                <a:solidFill>
                  <a:srgbClr val="000000"/>
                </a:solidFill>
                <a:effectLst/>
                <a:latin typeface="Times New Roman" panose="02020603050405020304" pitchFamily="18" charset="0"/>
                <a:hlinkClick r:id="rId5"/>
              </a:rPr>
              <a:t>Style sheet (XSL) web resources</a:t>
            </a:r>
            <a:r>
              <a:rPr lang="en-US" b="0" i="0" dirty="0">
                <a:solidFill>
                  <a:srgbClr val="000000"/>
                </a:solidFill>
                <a:effectLst/>
                <a:latin typeface="Times New Roman" panose="02020603050405020304" pitchFamily="18" charset="0"/>
              </a:rPr>
              <a:t>.</a:t>
            </a:r>
          </a:p>
          <a:p>
            <a:pPr algn="l"/>
            <a:r>
              <a:rPr lang="en-US" b="1" i="0" dirty="0">
                <a:solidFill>
                  <a:srgbClr val="30506E"/>
                </a:solidFill>
                <a:effectLst/>
                <a:latin typeface="Times New Roman" panose="02020603050405020304" pitchFamily="18" charset="0"/>
              </a:rPr>
              <a:t>Working with other file types</a:t>
            </a:r>
          </a:p>
          <a:p>
            <a:pPr algn="l"/>
            <a:r>
              <a:rPr lang="en-US" b="0" i="0" dirty="0">
                <a:solidFill>
                  <a:srgbClr val="000000"/>
                </a:solidFill>
                <a:effectLst/>
                <a:latin typeface="Times New Roman" panose="02020603050405020304" pitchFamily="18" charset="0"/>
              </a:rPr>
              <a:t>While the user interface requires you to have your files saved as one of the predefined types, you are able to store web resources of other file types (that is, PDF) by saving these files with an extension that matches one of the predefined types (such as, </a:t>
            </a:r>
            <a:r>
              <a:rPr lang="en-US" b="0" i="1" dirty="0">
                <a:solidFill>
                  <a:srgbClr val="000000"/>
                </a:solidFill>
                <a:effectLst/>
                <a:latin typeface="Times New Roman" panose="02020603050405020304" pitchFamily="18" charset="0"/>
              </a:rPr>
              <a:t>mypdf.pdf.css</a:t>
            </a:r>
            <a:r>
              <a:rPr lang="en-US" b="0" i="0" dirty="0">
                <a:solidFill>
                  <a:srgbClr val="000000"/>
                </a:solidFill>
                <a:effectLst/>
                <a:latin typeface="Times New Roman" panose="02020603050405020304" pitchFamily="18" charset="0"/>
              </a:rPr>
              <a:t>). While this is not something Microsoft encourages, it is a workaround we thought may be valuable to note.</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18</a:t>
            </a:fld>
            <a:endParaRPr lang="en-US"/>
          </a:p>
        </p:txBody>
      </p:sp>
    </p:spTree>
    <p:extLst>
      <p:ext uri="{BB962C8B-B14F-4D97-AF65-F5344CB8AC3E}">
        <p14:creationId xmlns:p14="http://schemas.microsoft.com/office/powerpoint/2010/main" val="10768908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spcBef>
                <a:spcPct val="43750"/>
              </a:spcBef>
              <a:spcAft>
                <a:spcPct val="43750"/>
              </a:spcAft>
            </a:pPr>
            <a:r>
              <a:t>With a platform as focused on "No-Code" and "Low-Code" as the Microsoft Power Platform, it can be as important to know what can be done without coding, as it is to know what can be done with it. Frequently, a business will have requirements that are either not a good fit for or aren't possible using the rich OOB configuration options. Specifically, with model-driven apps, Microsoft provides a robust framework for using custom scripts that are running on the client-side or users' side of the platform.</a:t>
            </a:r>
          </a:p>
        </p:txBody>
      </p:sp>
      <p:sp>
        <p:nvSpPr>
          <p:cNvPr id="4" name="Slide Number Placeholder 3"/>
          <p:cNvSpPr>
            <a:spLocks noGrp="1"/>
          </p:cNvSpPr>
          <p:nvPr>
            <p:ph type="sldNum" sz="quarter" idx="10"/>
          </p:nvPr>
        </p:nvSpPr>
        <p:spPr/>
        <p:txBody>
          <a:bodyPr/>
          <a:lstStyle/>
          <a:p>
            <a:fld id="{6101C5E1-D8E9-464D-A93E-CE21651935A7}" type="slidenum">
              <a:rPr lang="en-US" smtClean="0"/>
              <a:t>20</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spcBef>
                <a:spcPct val="43750"/>
              </a:spcBef>
              <a:spcAft>
                <a:spcPct val="43750"/>
              </a:spcAft>
            </a:pPr>
            <a:r>
              <a:t>The Microsoft Power Platform's rich history of supporting client-side scripting dates to its Microsoft Dynamics CRM roots. Much of the client-side scripting model's core is named XRM, which stands for "Anything Relationship Management". The Microsoft Power Platform is the natural evolution of that desire to be able to model any relationships to define and solve business problems.</a:t>
            </a:r>
          </a:p>
          <a:p>
            <a:endParaRPr/>
          </a:p>
          <a:p>
            <a:pPr>
              <a:spcBef>
                <a:spcPct val="43750"/>
              </a:spcBef>
              <a:spcAft>
                <a:spcPct val="43750"/>
              </a:spcAft>
            </a:pPr>
            <a:r>
              <a:t>As with any platform that allows custom code to be, run upon itself, the trickiest part is to maintain compatibility between the custom code and the platform whenever the platform is upgraded. Allowing developers full and unrestricted access to the DOM would cause extensive coupling between custom client-side code and the platform, effectively requiring most, if not all, custom code to be reassessed or rewritten each time the platform is upgraded. The Microsoft Power Platform provides the XRM library as an abstraction/contract between the platform and custom client-side code such that the changes to the underlying DOM and platform JS/Html/Css won't require changes to custom code.</a:t>
            </a:r>
          </a:p>
        </p:txBody>
      </p:sp>
      <p:sp>
        <p:nvSpPr>
          <p:cNvPr id="4" name="Slide Number Placeholder 3"/>
          <p:cNvSpPr>
            <a:spLocks noGrp="1"/>
          </p:cNvSpPr>
          <p:nvPr>
            <p:ph type="sldNum" sz="quarter" idx="10"/>
          </p:nvPr>
        </p:nvSpPr>
        <p:spPr/>
        <p:txBody>
          <a:bodyPr/>
          <a:lstStyle/>
          <a:p>
            <a:fld id="{6101C5E1-D8E9-464D-A93E-CE21651935A7}" type="slidenum">
              <a:rPr lang="en-US" smtClean="0"/>
              <a:t>21</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spcBef>
                <a:spcPct val="43750"/>
              </a:spcBef>
              <a:spcAft>
                <a:spcPct val="43750"/>
              </a:spcAft>
            </a:pPr>
            <a:r>
              <a:t>Rather than using JQuery or the DOM directly to show/hide a control on a form, the Xrm framework provides a JavaScript function to show or hide a control based on the configured name of the control. You don't need to worry about adding event handlers for multiple controls for the same data attribute on a form; the Xrm framework exposes its own on-change event handler. It's this layer of abstraction that allows the platform to rapidly evolve and grow without having to require massive amounts of changes in client-side code.</a:t>
            </a:r>
          </a:p>
        </p:txBody>
      </p:sp>
      <p:sp>
        <p:nvSpPr>
          <p:cNvPr id="4" name="Slide Number Placeholder 3"/>
          <p:cNvSpPr>
            <a:spLocks noGrp="1"/>
          </p:cNvSpPr>
          <p:nvPr>
            <p:ph type="sldNum" sz="quarter" idx="10"/>
          </p:nvPr>
        </p:nvSpPr>
        <p:spPr/>
        <p:txBody>
          <a:bodyPr/>
          <a:lstStyle/>
          <a:p>
            <a:fld id="{6101C5E1-D8E9-464D-A93E-CE21651935A7}" type="slidenum">
              <a:rPr lang="en-US" smtClean="0"/>
              <a:t>22</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C9F26854-F9AE-4E32-B2A5-59EE421C280D}"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11/18/2020 3:53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875947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spcBef>
                <a:spcPct val="43750"/>
              </a:spcBef>
              <a:spcAft>
                <a:spcPct val="43750"/>
              </a:spcAft>
            </a:pPr>
            <a:r>
              <a:t>You can attach client script functions to handle various events that occur in a model-driven app form. The function that is invoked is referred to as an event handler.</a:t>
            </a:r>
          </a:p>
          <a:p>
            <a:endParaRPr/>
          </a:p>
          <a:p>
            <a:pPr>
              <a:spcBef>
                <a:spcPct val="43750"/>
              </a:spcBef>
              <a:spcAft>
                <a:spcPct val="43750"/>
              </a:spcAft>
            </a:pPr>
            <a:r>
              <a:t>At a high level, events occur whenever:</a:t>
            </a:r>
          </a:p>
          <a:p>
            <a:endParaRPr/>
          </a:p>
          <a:p>
            <a:pPr lvl="1" indent="-285750">
              <a:spcBef>
                <a:spcPct val="43750"/>
              </a:spcBef>
              <a:spcAft>
                <a:spcPct val="43750"/>
              </a:spcAft>
              <a:buChar char="•"/>
            </a:pPr>
            <a:r>
              <a:t>A form loads.</a:t>
            </a:r>
          </a:p>
          <a:p>
            <a:endParaRPr/>
          </a:p>
          <a:p>
            <a:pPr lvl="1" indent="-285750">
              <a:spcBef>
                <a:spcPct val="43750"/>
              </a:spcBef>
              <a:spcAft>
                <a:spcPct val="43750"/>
              </a:spcAft>
              <a:buChar char="•"/>
            </a:pPr>
            <a:r>
              <a:t>Data is changed in a field or an item within the form.</a:t>
            </a:r>
          </a:p>
          <a:p>
            <a:endParaRPr/>
          </a:p>
          <a:p>
            <a:pPr lvl="1" indent="-285750">
              <a:spcBef>
                <a:spcPct val="43750"/>
              </a:spcBef>
              <a:spcAft>
                <a:spcPct val="43750"/>
              </a:spcAft>
              <a:buChar char="•"/>
            </a:pPr>
            <a:r>
              <a:t>Data is saved in a form.</a:t>
            </a:r>
          </a:p>
          <a:p>
            <a:endParaRPr/>
          </a:p>
          <a:p>
            <a:pPr>
              <a:spcBef>
                <a:spcPct val="43750"/>
              </a:spcBef>
              <a:spcAft>
                <a:spcPct val="43750"/>
              </a:spcAft>
            </a:pPr>
            <a:r>
              <a:t>For more information on how to attach to events, see </a:t>
            </a:r>
            <a:r>
              <a:rPr>
                <a:hlinkClick r:id="rId3"/>
              </a:rPr>
              <a:t>Events in forms and grids in model-driven apps</a:t>
            </a:r>
            <a:r>
              <a:t>.</a:t>
            </a:r>
          </a:p>
        </p:txBody>
      </p:sp>
      <p:sp>
        <p:nvSpPr>
          <p:cNvPr id="4" name="Slide Number Placeholder 3"/>
          <p:cNvSpPr>
            <a:spLocks noGrp="1"/>
          </p:cNvSpPr>
          <p:nvPr>
            <p:ph type="sldNum" sz="quarter" idx="10"/>
          </p:nvPr>
        </p:nvSpPr>
        <p:spPr/>
        <p:txBody>
          <a:bodyPr/>
          <a:lstStyle/>
          <a:p>
            <a:fld id="{6101C5E1-D8E9-464D-A93E-CE21651935A7}" type="slidenum">
              <a:rPr lang="en-US" smtClean="0"/>
              <a:t>23</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spcBef>
                <a:spcPct val="43750"/>
              </a:spcBef>
              <a:spcAft>
                <a:spcPct val="43750"/>
              </a:spcAft>
            </a:pPr>
            <a:r>
              <a:rPr lang="en-US" dirty="0"/>
              <a:t>Attribute </a:t>
            </a:r>
            <a:r>
              <a:rPr lang="en-US" dirty="0" err="1"/>
              <a:t>OnChange</a:t>
            </a:r>
            <a:r>
              <a:rPr lang="en-US" dirty="0"/>
              <a:t> events occur in the following situations:</a:t>
            </a:r>
          </a:p>
          <a:p>
            <a:endParaRPr lang="en-US" dirty="0"/>
          </a:p>
          <a:p>
            <a:pPr>
              <a:spcBef>
                <a:spcPct val="43750"/>
              </a:spcBef>
              <a:spcAft>
                <a:spcPct val="43750"/>
              </a:spcAft>
            </a:pPr>
            <a:r>
              <a:rPr lang="en-US" b="1" dirty="0"/>
              <a:t>From Code</a:t>
            </a:r>
            <a:r>
              <a:rPr lang="en-US" dirty="0"/>
              <a:t> - The </a:t>
            </a:r>
            <a:r>
              <a:rPr lang="en-US" dirty="0" err="1"/>
              <a:t>OnChange</a:t>
            </a:r>
            <a:r>
              <a:rPr lang="en-US" dirty="0"/>
              <a:t> event can be fired manually by calling the corresponding attribute's </a:t>
            </a:r>
            <a:r>
              <a:rPr lang="en-US" dirty="0" err="1"/>
              <a:t>fireOnChange</a:t>
            </a:r>
            <a:r>
              <a:rPr lang="en-US" dirty="0"/>
              <a:t> method.</a:t>
            </a:r>
          </a:p>
          <a:p>
            <a:endParaRPr lang="en-US" dirty="0"/>
          </a:p>
          <a:p>
            <a:pPr>
              <a:spcBef>
                <a:spcPct val="43750"/>
              </a:spcBef>
              <a:spcAft>
                <a:spcPct val="43750"/>
              </a:spcAft>
            </a:pPr>
            <a:r>
              <a:rPr lang="en-US" b="1" dirty="0"/>
              <a:t>Form Field Changes in the UI:</a:t>
            </a:r>
            <a:r>
              <a:rPr lang="en-US" dirty="0"/>
              <a:t> - If data in an attribute's form field has been changed and focus is lost. The only exception to this is the Two-Option (Boolean) field type that is formatted as buttons or check boxes. In these cases, the event occurs immediately after the value has changed. In the event of this scenario, you'll want to use the </a:t>
            </a:r>
            <a:r>
              <a:rPr lang="en-US" dirty="0" err="1"/>
              <a:t>fireOnChange</a:t>
            </a:r>
            <a:r>
              <a:rPr lang="en-US" dirty="0"/>
              <a:t> event to fire the event manually.</a:t>
            </a:r>
          </a:p>
          <a:p>
            <a:endParaRPr lang="en-US" dirty="0"/>
          </a:p>
          <a:p>
            <a:pPr>
              <a:spcBef>
                <a:spcPct val="43750"/>
              </a:spcBef>
              <a:spcAft>
                <a:spcPct val="43750"/>
              </a:spcAft>
            </a:pPr>
            <a:r>
              <a:rPr lang="en-US" dirty="0"/>
              <a:t>[!NOTE] the </a:t>
            </a:r>
            <a:r>
              <a:rPr lang="en-US" dirty="0" err="1"/>
              <a:t>OnChange</a:t>
            </a:r>
            <a:r>
              <a:rPr lang="en-US" dirty="0"/>
              <a:t> event does not occur if the attribute's field is changed programmatically.</a:t>
            </a:r>
          </a:p>
          <a:p>
            <a:endParaRPr lang="en-US" dirty="0"/>
          </a:p>
          <a:p>
            <a:pPr>
              <a:spcBef>
                <a:spcPct val="43750"/>
              </a:spcBef>
              <a:spcAft>
                <a:spcPct val="43750"/>
              </a:spcAft>
            </a:pPr>
            <a:r>
              <a:rPr lang="en-US" b="1" dirty="0"/>
              <a:t>Form Refresh</a:t>
            </a:r>
            <a:r>
              <a:rPr lang="en-US" dirty="0"/>
              <a:t> - Upon form refresh, such as after a record is saved, the </a:t>
            </a:r>
            <a:r>
              <a:rPr lang="en-US" dirty="0" err="1"/>
              <a:t>OnChange</a:t>
            </a:r>
            <a:r>
              <a:rPr lang="en-US" dirty="0"/>
              <a:t> event will fire if data has changed on the server.</a:t>
            </a:r>
          </a:p>
          <a:p>
            <a:endParaRPr lang="en-US" dirty="0"/>
          </a:p>
          <a:p>
            <a:pPr>
              <a:spcBef>
                <a:spcPct val="43750"/>
              </a:spcBef>
              <a:spcAft>
                <a:spcPct val="43750"/>
              </a:spcAft>
            </a:pPr>
            <a:r>
              <a:rPr lang="en-US" dirty="0"/>
              <a:t>For more information on the </a:t>
            </a:r>
            <a:r>
              <a:rPr lang="en-US" dirty="0" err="1"/>
              <a:t>OnChange</a:t>
            </a:r>
            <a:r>
              <a:rPr lang="en-US" dirty="0"/>
              <a:t> event, see </a:t>
            </a:r>
            <a:r>
              <a:rPr lang="en-US" dirty="0">
                <a:hlinkClick r:id="rId3"/>
              </a:rPr>
              <a:t>Attribute </a:t>
            </a:r>
            <a:r>
              <a:rPr lang="en-US" dirty="0" err="1">
                <a:hlinkClick r:id="rId3"/>
              </a:rPr>
              <a:t>OnChange</a:t>
            </a:r>
            <a:r>
              <a:rPr lang="en-US" dirty="0">
                <a:hlinkClick r:id="rId3"/>
              </a:rPr>
              <a:t> Event (Client API reference)</a:t>
            </a:r>
            <a:r>
              <a:rPr lang="en-US" dirty="0"/>
              <a:t>.</a:t>
            </a:r>
          </a:p>
          <a:p>
            <a:endParaRPr dirty="0"/>
          </a:p>
        </p:txBody>
      </p:sp>
      <p:sp>
        <p:nvSpPr>
          <p:cNvPr id="4" name="Slide Number Placeholder 3"/>
          <p:cNvSpPr>
            <a:spLocks noGrp="1"/>
          </p:cNvSpPr>
          <p:nvPr>
            <p:ph type="sldNum" sz="quarter" idx="10"/>
          </p:nvPr>
        </p:nvSpPr>
        <p:spPr/>
        <p:txBody>
          <a:bodyPr/>
          <a:lstStyle/>
          <a:p>
            <a:fld id="{6101C5E1-D8E9-464D-A93E-CE21651935A7}" type="slidenum">
              <a:rPr lang="en-US" smtClean="0"/>
              <a:t>24</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lgn="l"/>
            <a:r>
              <a:rPr lang="en-US" b="1" i="0" dirty="0">
                <a:solidFill>
                  <a:srgbClr val="405E7B"/>
                </a:solidFill>
                <a:effectLst/>
                <a:latin typeface="Times New Roman" panose="02020603050405020304" pitchFamily="18" charset="0"/>
              </a:rPr>
              <a:t>Event triggers</a:t>
            </a:r>
          </a:p>
          <a:p>
            <a:pPr algn="l"/>
            <a:r>
              <a:rPr lang="en-US" b="0" i="0" dirty="0">
                <a:solidFill>
                  <a:srgbClr val="000000"/>
                </a:solidFill>
                <a:effectLst/>
                <a:latin typeface="Times New Roman" panose="02020603050405020304" pitchFamily="18" charset="0"/>
              </a:rPr>
              <a:t>Form </a:t>
            </a:r>
            <a:r>
              <a:rPr lang="en-US" b="0" i="0" dirty="0" err="1">
                <a:solidFill>
                  <a:srgbClr val="000000"/>
                </a:solidFill>
                <a:effectLst/>
                <a:latin typeface="Times New Roman" panose="02020603050405020304" pitchFamily="18" charset="0"/>
              </a:rPr>
              <a:t>OnLoad</a:t>
            </a:r>
            <a:r>
              <a:rPr lang="en-US" b="0" i="0" dirty="0">
                <a:solidFill>
                  <a:srgbClr val="000000"/>
                </a:solidFill>
                <a:effectLst/>
                <a:latin typeface="Times New Roman" panose="02020603050405020304" pitchFamily="18" charset="0"/>
              </a:rPr>
              <a:t> events occur in the following situations:</a:t>
            </a:r>
          </a:p>
          <a:p>
            <a:pPr algn="l"/>
            <a:r>
              <a:rPr lang="en-US" b="1" i="0" dirty="0">
                <a:solidFill>
                  <a:srgbClr val="000000"/>
                </a:solidFill>
                <a:effectLst/>
                <a:latin typeface="Times New Roman" panose="02020603050405020304" pitchFamily="18" charset="0"/>
              </a:rPr>
              <a:t>From Code</a:t>
            </a:r>
            <a:r>
              <a:rPr lang="en-US" b="0" i="0" dirty="0">
                <a:solidFill>
                  <a:srgbClr val="000000"/>
                </a:solidFill>
                <a:effectLst/>
                <a:latin typeface="Times New Roman" panose="02020603050405020304" pitchFamily="18" charset="0"/>
              </a:rPr>
              <a:t> - You can use the </a:t>
            </a:r>
            <a:r>
              <a:rPr lang="en-US" b="0" i="0" dirty="0" err="1">
                <a:solidFill>
                  <a:srgbClr val="000000"/>
                </a:solidFill>
                <a:effectLst/>
                <a:latin typeface="Times New Roman" panose="02020603050405020304" pitchFamily="18" charset="0"/>
              </a:rPr>
              <a:t>formContext.data.refresh</a:t>
            </a:r>
            <a:r>
              <a:rPr lang="en-US" b="0" i="0" dirty="0">
                <a:solidFill>
                  <a:srgbClr val="000000"/>
                </a:solidFill>
                <a:effectLst/>
                <a:latin typeface="Times New Roman" panose="02020603050405020304" pitchFamily="18" charset="0"/>
              </a:rPr>
              <a:t> method to manually trigger the form data </a:t>
            </a:r>
            <a:r>
              <a:rPr lang="en-US" b="0" i="0" dirty="0" err="1">
                <a:solidFill>
                  <a:srgbClr val="000000"/>
                </a:solidFill>
                <a:effectLst/>
                <a:latin typeface="Times New Roman" panose="02020603050405020304" pitchFamily="18" charset="0"/>
              </a:rPr>
              <a:t>OnLoad</a:t>
            </a:r>
            <a:r>
              <a:rPr lang="en-US" b="0" i="0" dirty="0">
                <a:solidFill>
                  <a:srgbClr val="000000"/>
                </a:solidFill>
                <a:effectLst/>
                <a:latin typeface="Times New Roman" panose="02020603050405020304" pitchFamily="18" charset="0"/>
              </a:rPr>
              <a:t> event. Note that this event is different from the generic Form </a:t>
            </a:r>
            <a:r>
              <a:rPr lang="en-US" b="0" i="0" dirty="0" err="1">
                <a:solidFill>
                  <a:srgbClr val="000000"/>
                </a:solidFill>
                <a:effectLst/>
                <a:latin typeface="Times New Roman" panose="02020603050405020304" pitchFamily="18" charset="0"/>
              </a:rPr>
              <a:t>OnLoad</a:t>
            </a:r>
            <a:r>
              <a:rPr lang="en-US" b="0" i="0" dirty="0">
                <a:solidFill>
                  <a:srgbClr val="000000"/>
                </a:solidFill>
                <a:effectLst/>
                <a:latin typeface="Times New Roman" panose="02020603050405020304" pitchFamily="18" charset="0"/>
              </a:rPr>
              <a:t> event in that in addition to being called on initial page load, it is called when page data is explicitly refreshed either through the </a:t>
            </a:r>
            <a:r>
              <a:rPr lang="en-US" b="0" i="0" dirty="0" err="1">
                <a:solidFill>
                  <a:srgbClr val="000000"/>
                </a:solidFill>
                <a:effectLst/>
                <a:latin typeface="Times New Roman" panose="02020603050405020304" pitchFamily="18" charset="0"/>
              </a:rPr>
              <a:t>formContext.data.refresh</a:t>
            </a:r>
            <a:r>
              <a:rPr lang="en-US" b="0" i="0" dirty="0">
                <a:solidFill>
                  <a:srgbClr val="000000"/>
                </a:solidFill>
                <a:effectLst/>
                <a:latin typeface="Times New Roman" panose="02020603050405020304" pitchFamily="18" charset="0"/>
              </a:rPr>
              <a:t> method or from a user who is saving the record, if any changes have been made. For more information on Form data </a:t>
            </a:r>
            <a:r>
              <a:rPr lang="en-US" b="0" i="0" dirty="0" err="1">
                <a:solidFill>
                  <a:srgbClr val="000000"/>
                </a:solidFill>
                <a:effectLst/>
                <a:latin typeface="Times New Roman" panose="02020603050405020304" pitchFamily="18" charset="0"/>
              </a:rPr>
              <a:t>OnLoad</a:t>
            </a:r>
            <a:r>
              <a:rPr lang="en-US" b="0" i="0" dirty="0">
                <a:solidFill>
                  <a:srgbClr val="000000"/>
                </a:solidFill>
                <a:effectLst/>
                <a:latin typeface="Times New Roman" panose="02020603050405020304" pitchFamily="18" charset="0"/>
              </a:rPr>
              <a:t>, see </a:t>
            </a:r>
            <a:r>
              <a:rPr lang="en-US" b="0" i="0" dirty="0">
                <a:solidFill>
                  <a:srgbClr val="000000"/>
                </a:solidFill>
                <a:effectLst/>
                <a:latin typeface="Times New Roman" panose="02020603050405020304" pitchFamily="18" charset="0"/>
                <a:hlinkClick r:id="rId3"/>
              </a:rPr>
              <a:t>Form data </a:t>
            </a:r>
            <a:r>
              <a:rPr lang="en-US" b="0" i="0" dirty="0" err="1">
                <a:solidFill>
                  <a:srgbClr val="000000"/>
                </a:solidFill>
                <a:effectLst/>
                <a:latin typeface="Times New Roman" panose="02020603050405020304" pitchFamily="18" charset="0"/>
                <a:hlinkClick r:id="rId3"/>
              </a:rPr>
              <a:t>OnLoad</a:t>
            </a:r>
            <a:r>
              <a:rPr lang="en-US" b="0" i="0" dirty="0">
                <a:solidFill>
                  <a:srgbClr val="000000"/>
                </a:solidFill>
                <a:effectLst/>
                <a:latin typeface="Times New Roman" panose="02020603050405020304" pitchFamily="18" charset="0"/>
                <a:hlinkClick r:id="rId3"/>
              </a:rPr>
              <a:t> Event (Client API reference)</a:t>
            </a:r>
            <a:r>
              <a:rPr lang="en-US" b="0" i="0" dirty="0">
                <a:solidFill>
                  <a:srgbClr val="000000"/>
                </a:solidFill>
                <a:effectLst/>
                <a:latin typeface="Times New Roman" panose="02020603050405020304" pitchFamily="18" charset="0"/>
              </a:rPr>
              <a:t>.</a:t>
            </a:r>
          </a:p>
          <a:p>
            <a:pPr algn="l"/>
            <a:r>
              <a:rPr lang="en-US" b="1" i="0" dirty="0">
                <a:solidFill>
                  <a:srgbClr val="000000"/>
                </a:solidFill>
                <a:effectLst/>
                <a:latin typeface="Times New Roman" panose="02020603050405020304" pitchFamily="18" charset="0"/>
              </a:rPr>
              <a:t>When a Form Loads in the UI</a:t>
            </a:r>
            <a:r>
              <a:rPr lang="en-US" b="0" i="0" dirty="0">
                <a:solidFill>
                  <a:srgbClr val="000000"/>
                </a:solidFill>
                <a:effectLst/>
                <a:latin typeface="Times New Roman" panose="02020603050405020304" pitchFamily="18" charset="0"/>
              </a:rPr>
              <a:t> - The </a:t>
            </a:r>
            <a:r>
              <a:rPr lang="en-US" b="0" i="0" dirty="0" err="1">
                <a:solidFill>
                  <a:srgbClr val="000000"/>
                </a:solidFill>
                <a:effectLst/>
                <a:latin typeface="Times New Roman" panose="02020603050405020304" pitchFamily="18" charset="0"/>
              </a:rPr>
              <a:t>OnLoad</a:t>
            </a:r>
            <a:r>
              <a:rPr lang="en-US" b="0" i="0" dirty="0">
                <a:solidFill>
                  <a:srgbClr val="000000"/>
                </a:solidFill>
                <a:effectLst/>
                <a:latin typeface="Times New Roman" panose="02020603050405020304" pitchFamily="18" charset="0"/>
              </a:rPr>
              <a:t> event occurs after the form has loaded.</a:t>
            </a:r>
          </a:p>
          <a:p>
            <a:pPr algn="l"/>
            <a:r>
              <a:rPr lang="en-US" b="1" i="0" dirty="0">
                <a:solidFill>
                  <a:srgbClr val="405E7B"/>
                </a:solidFill>
                <a:effectLst/>
                <a:latin typeface="Times New Roman" panose="02020603050405020304" pitchFamily="18" charset="0"/>
              </a:rPr>
              <a:t>Common </a:t>
            </a:r>
            <a:r>
              <a:rPr lang="en-US" b="1" i="0" dirty="0" err="1">
                <a:solidFill>
                  <a:srgbClr val="405E7B"/>
                </a:solidFill>
                <a:effectLst/>
                <a:latin typeface="Times New Roman" panose="02020603050405020304" pitchFamily="18" charset="0"/>
              </a:rPr>
              <a:t>OnLoad</a:t>
            </a:r>
            <a:r>
              <a:rPr lang="en-US" b="1" i="0" dirty="0">
                <a:solidFill>
                  <a:srgbClr val="405E7B"/>
                </a:solidFill>
                <a:effectLst/>
                <a:latin typeface="Times New Roman" panose="02020603050405020304" pitchFamily="18" charset="0"/>
              </a:rPr>
              <a:t> event handler scenarios</a:t>
            </a:r>
          </a:p>
          <a:p>
            <a:pPr algn="l"/>
            <a:r>
              <a:rPr lang="en-US" b="0" i="0" dirty="0" err="1">
                <a:solidFill>
                  <a:srgbClr val="000000"/>
                </a:solidFill>
                <a:effectLst/>
                <a:latin typeface="Times New Roman" panose="02020603050405020304" pitchFamily="18" charset="0"/>
              </a:rPr>
              <a:t>OnLoad</a:t>
            </a:r>
            <a:r>
              <a:rPr lang="en-US" b="0" i="0" dirty="0">
                <a:solidFill>
                  <a:srgbClr val="000000"/>
                </a:solidFill>
                <a:effectLst/>
                <a:latin typeface="Times New Roman" panose="02020603050405020304" pitchFamily="18" charset="0"/>
              </a:rPr>
              <a:t> event handlers should be used for the following scenarios:</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Applying logic on how the form should be displayed</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Setting field properties</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Interacting with other page elements</a:t>
            </a:r>
          </a:p>
          <a:p>
            <a:pPr algn="l"/>
            <a:r>
              <a:rPr lang="en-US" b="0" i="0" dirty="0">
                <a:solidFill>
                  <a:srgbClr val="000000"/>
                </a:solidFill>
                <a:effectLst/>
                <a:latin typeface="Times New Roman" panose="02020603050405020304" pitchFamily="18" charset="0"/>
              </a:rPr>
              <a:t>[!NOTE] You cannot use the </a:t>
            </a:r>
            <a:r>
              <a:rPr lang="en-US" b="0" i="0" dirty="0" err="1">
                <a:solidFill>
                  <a:srgbClr val="000000"/>
                </a:solidFill>
                <a:effectLst/>
                <a:latin typeface="Times New Roman" panose="02020603050405020304" pitchFamily="18" charset="0"/>
              </a:rPr>
              <a:t>OnLoad</a:t>
            </a:r>
            <a:r>
              <a:rPr lang="en-US" b="0" i="0" dirty="0">
                <a:solidFill>
                  <a:srgbClr val="000000"/>
                </a:solidFill>
                <a:effectLst/>
                <a:latin typeface="Times New Roman" panose="02020603050405020304" pitchFamily="18" charset="0"/>
              </a:rPr>
              <a:t> event to prevent the window's form from loading; any such desired behavior would require interaction with the DOM and is unsupported.</a:t>
            </a:r>
          </a:p>
        </p:txBody>
      </p:sp>
      <p:sp>
        <p:nvSpPr>
          <p:cNvPr id="4" name="Slide Number Placeholder 3"/>
          <p:cNvSpPr>
            <a:spLocks noGrp="1"/>
          </p:cNvSpPr>
          <p:nvPr>
            <p:ph type="sldNum" sz="quarter" idx="10"/>
          </p:nvPr>
        </p:nvSpPr>
        <p:spPr/>
        <p:txBody>
          <a:bodyPr/>
          <a:lstStyle/>
          <a:p>
            <a:fld id="{6101C5E1-D8E9-464D-A93E-CE21651935A7}" type="slidenum">
              <a:rPr lang="en-US" smtClean="0"/>
              <a:t>25</a:t>
            </a:fld>
            <a:endParaRPr lang="en-US"/>
          </a:p>
        </p:txBody>
      </p:sp>
    </p:spTree>
    <p:extLst>
      <p:ext uri="{BB962C8B-B14F-4D97-AF65-F5344CB8AC3E}">
        <p14:creationId xmlns:p14="http://schemas.microsoft.com/office/powerpoint/2010/main" val="145164983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lgn="l"/>
            <a:r>
              <a:rPr lang="en-US" b="1" i="0" dirty="0">
                <a:solidFill>
                  <a:srgbClr val="405E7B"/>
                </a:solidFill>
                <a:effectLst/>
                <a:latin typeface="Times New Roman" panose="02020603050405020304" pitchFamily="18" charset="0"/>
              </a:rPr>
              <a:t>Event triggers</a:t>
            </a:r>
          </a:p>
          <a:p>
            <a:pPr algn="l"/>
            <a:r>
              <a:rPr lang="en-US" b="0" i="0" dirty="0">
                <a:solidFill>
                  <a:srgbClr val="000000"/>
                </a:solidFill>
                <a:effectLst/>
                <a:latin typeface="Times New Roman" panose="02020603050405020304" pitchFamily="18" charset="0"/>
              </a:rPr>
              <a:t>Form </a:t>
            </a:r>
            <a:r>
              <a:rPr lang="en-US" b="0" i="0" dirty="0" err="1">
                <a:solidFill>
                  <a:srgbClr val="000000"/>
                </a:solidFill>
                <a:effectLst/>
                <a:latin typeface="Times New Roman" panose="02020603050405020304" pitchFamily="18" charset="0"/>
              </a:rPr>
              <a:t>OnSave</a:t>
            </a:r>
            <a:r>
              <a:rPr lang="en-US" b="0" i="0" dirty="0">
                <a:solidFill>
                  <a:srgbClr val="000000"/>
                </a:solidFill>
                <a:effectLst/>
                <a:latin typeface="Times New Roman" panose="02020603050405020304" pitchFamily="18" charset="0"/>
              </a:rPr>
              <a:t> events occur in the following situations:</a:t>
            </a:r>
          </a:p>
          <a:p>
            <a:pPr algn="l"/>
            <a:r>
              <a:rPr lang="en-US" b="1" i="0" dirty="0">
                <a:solidFill>
                  <a:srgbClr val="000000"/>
                </a:solidFill>
                <a:effectLst/>
                <a:latin typeface="Times New Roman" panose="02020603050405020304" pitchFamily="18" charset="0"/>
              </a:rPr>
              <a:t>From Code</a:t>
            </a:r>
            <a:r>
              <a:rPr lang="en-US" b="0" i="0" dirty="0">
                <a:solidFill>
                  <a:srgbClr val="000000"/>
                </a:solidFill>
                <a:effectLst/>
                <a:latin typeface="Times New Roman" panose="02020603050405020304" pitchFamily="18" charset="0"/>
              </a:rPr>
              <a:t> - Calling the </a:t>
            </a:r>
            <a:r>
              <a:rPr lang="en-US" b="0" i="0" dirty="0" err="1">
                <a:solidFill>
                  <a:srgbClr val="000000"/>
                </a:solidFill>
                <a:effectLst/>
                <a:latin typeface="Times New Roman" panose="02020603050405020304" pitchFamily="18" charset="0"/>
              </a:rPr>
              <a:t>formContext.data.save</a:t>
            </a:r>
            <a:r>
              <a:rPr lang="en-US" b="0" i="0" dirty="0">
                <a:solidFill>
                  <a:srgbClr val="000000"/>
                </a:solidFill>
                <a:effectLst/>
                <a:latin typeface="Times New Roman" panose="02020603050405020304" pitchFamily="18" charset="0"/>
              </a:rPr>
              <a:t> and </a:t>
            </a:r>
            <a:r>
              <a:rPr lang="en-US" b="0" i="0" dirty="0" err="1">
                <a:solidFill>
                  <a:srgbClr val="000000"/>
                </a:solidFill>
                <a:effectLst/>
                <a:latin typeface="Times New Roman" panose="02020603050405020304" pitchFamily="18" charset="0"/>
              </a:rPr>
              <a:t>formContext.data.refresh</a:t>
            </a:r>
            <a:r>
              <a:rPr lang="en-US" b="0" i="0" dirty="0">
                <a:solidFill>
                  <a:srgbClr val="000000"/>
                </a:solidFill>
                <a:effectLst/>
                <a:latin typeface="Times New Roman" panose="02020603050405020304" pitchFamily="18" charset="0"/>
              </a:rPr>
              <a:t> (if true value is passed as the first parameter) methods will trigger the </a:t>
            </a:r>
            <a:r>
              <a:rPr lang="en-US" b="0" i="0" dirty="0" err="1">
                <a:solidFill>
                  <a:srgbClr val="000000"/>
                </a:solidFill>
                <a:effectLst/>
                <a:latin typeface="Times New Roman" panose="02020603050405020304" pitchFamily="18" charset="0"/>
              </a:rPr>
              <a:t>OnSave</a:t>
            </a:r>
            <a:r>
              <a:rPr lang="en-US" b="0" i="0" dirty="0">
                <a:solidFill>
                  <a:srgbClr val="000000"/>
                </a:solidFill>
                <a:effectLst/>
                <a:latin typeface="Times New Roman" panose="02020603050405020304" pitchFamily="18" charset="0"/>
              </a:rPr>
              <a:t> event, if there is unsaved data on the form. If you want the </a:t>
            </a:r>
            <a:r>
              <a:rPr lang="en-US" b="0" i="0" dirty="0" err="1">
                <a:solidFill>
                  <a:srgbClr val="000000"/>
                </a:solidFill>
                <a:effectLst/>
                <a:latin typeface="Times New Roman" panose="02020603050405020304" pitchFamily="18" charset="0"/>
              </a:rPr>
              <a:t>OnSave</a:t>
            </a:r>
            <a:r>
              <a:rPr lang="en-US" b="0" i="0" dirty="0">
                <a:solidFill>
                  <a:srgbClr val="000000"/>
                </a:solidFill>
                <a:effectLst/>
                <a:latin typeface="Times New Roman" panose="02020603050405020304" pitchFamily="18" charset="0"/>
              </a:rPr>
              <a:t> event to trigger regardless of whether the form has unsaved data, you can call the </a:t>
            </a:r>
            <a:r>
              <a:rPr lang="en-US" b="0" i="0" dirty="0" err="1">
                <a:solidFill>
                  <a:srgbClr val="000000"/>
                </a:solidFill>
                <a:effectLst/>
                <a:latin typeface="Times New Roman" panose="02020603050405020304" pitchFamily="18" charset="0"/>
              </a:rPr>
              <a:t>formContext.data.entity.save</a:t>
            </a:r>
            <a:r>
              <a:rPr lang="en-US" b="0" i="0" dirty="0">
                <a:solidFill>
                  <a:srgbClr val="000000"/>
                </a:solidFill>
                <a:effectLst/>
                <a:latin typeface="Times New Roman" panose="02020603050405020304" pitchFamily="18" charset="0"/>
              </a:rPr>
              <a:t> method.</a:t>
            </a:r>
          </a:p>
          <a:p>
            <a:pPr algn="l"/>
            <a:r>
              <a:rPr lang="en-US" b="1" i="0" dirty="0">
                <a:solidFill>
                  <a:srgbClr val="000000"/>
                </a:solidFill>
                <a:effectLst/>
                <a:latin typeface="Times New Roman" panose="02020603050405020304" pitchFamily="18" charset="0"/>
              </a:rPr>
              <a:t>Save Button selected</a:t>
            </a:r>
            <a:r>
              <a:rPr lang="en-US" b="0" i="0" dirty="0">
                <a:solidFill>
                  <a:srgbClr val="000000"/>
                </a:solidFill>
                <a:effectLst/>
                <a:latin typeface="Times New Roman" panose="02020603050405020304" pitchFamily="18" charset="0"/>
              </a:rPr>
              <a:t> - When the user selects any of the three save buttons: the one in the bottom-right corner when editing a record, and the </a:t>
            </a:r>
            <a:r>
              <a:rPr lang="en-US" b="1" i="0" dirty="0">
                <a:solidFill>
                  <a:srgbClr val="000000"/>
                </a:solidFill>
                <a:effectLst/>
                <a:latin typeface="Times New Roman" panose="02020603050405020304" pitchFamily="18" charset="0"/>
              </a:rPr>
              <a:t>Save</a:t>
            </a:r>
            <a:r>
              <a:rPr lang="en-US" b="0" i="0" dirty="0">
                <a:solidFill>
                  <a:srgbClr val="000000"/>
                </a:solidFill>
                <a:effectLst/>
                <a:latin typeface="Times New Roman" panose="02020603050405020304" pitchFamily="18" charset="0"/>
              </a:rPr>
              <a:t> and </a:t>
            </a:r>
            <a:r>
              <a:rPr lang="en-US" b="1" i="0" dirty="0">
                <a:solidFill>
                  <a:srgbClr val="000000"/>
                </a:solidFill>
                <a:effectLst/>
                <a:latin typeface="Times New Roman" panose="02020603050405020304" pitchFamily="18" charset="0"/>
              </a:rPr>
              <a:t>Save &amp; Close</a:t>
            </a:r>
            <a:r>
              <a:rPr lang="en-US" b="0" i="0" dirty="0">
                <a:solidFill>
                  <a:srgbClr val="000000"/>
                </a:solidFill>
                <a:effectLst/>
                <a:latin typeface="Times New Roman" panose="02020603050405020304" pitchFamily="18" charset="0"/>
              </a:rPr>
              <a:t> buttons that are available from a new Record.</a:t>
            </a:r>
          </a:p>
          <a:p>
            <a:pPr algn="l"/>
            <a:r>
              <a:rPr lang="en-US" b="1" i="0" dirty="0">
                <a:solidFill>
                  <a:srgbClr val="000000"/>
                </a:solidFill>
                <a:effectLst/>
                <a:latin typeface="Times New Roman" panose="02020603050405020304" pitchFamily="18" charset="0"/>
              </a:rPr>
              <a:t>Navigation/Auto-Save</a:t>
            </a:r>
            <a:r>
              <a:rPr lang="en-US" b="0" i="0" dirty="0">
                <a:solidFill>
                  <a:srgbClr val="000000"/>
                </a:solidFill>
                <a:effectLst/>
                <a:latin typeface="Times New Roman" panose="02020603050405020304" pitchFamily="18" charset="0"/>
              </a:rPr>
              <a:t> - If a record has any unsaved data, autosave will trigger the </a:t>
            </a:r>
            <a:r>
              <a:rPr lang="en-US" b="0" i="0" dirty="0" err="1">
                <a:solidFill>
                  <a:srgbClr val="000000"/>
                </a:solidFill>
                <a:effectLst/>
                <a:latin typeface="Times New Roman" panose="02020603050405020304" pitchFamily="18" charset="0"/>
              </a:rPr>
              <a:t>OnSave</a:t>
            </a:r>
            <a:r>
              <a:rPr lang="en-US" b="0" i="0" dirty="0">
                <a:solidFill>
                  <a:srgbClr val="000000"/>
                </a:solidFill>
                <a:effectLst/>
                <a:latin typeface="Times New Roman" panose="02020603050405020304" pitchFamily="18" charset="0"/>
              </a:rPr>
              <a:t> event every 30 seconds, if enabled. If the user moves away from the form with unsaved data, the event will also trigger, because this also prompts an autosave.</a:t>
            </a:r>
          </a:p>
          <a:p>
            <a:pPr algn="l"/>
            <a:endParaRPr lang="en-US" b="0" i="0" dirty="0">
              <a:solidFill>
                <a:srgbClr val="000000"/>
              </a:solidFill>
              <a:effectLst/>
              <a:latin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6101C5E1-D8E9-464D-A93E-CE21651935A7}" type="slidenum">
              <a:rPr lang="en-US" smtClean="0"/>
              <a:t>26</a:t>
            </a:fld>
            <a:endParaRPr lang="en-US"/>
          </a:p>
        </p:txBody>
      </p:sp>
    </p:spTree>
    <p:extLst>
      <p:ext uri="{BB962C8B-B14F-4D97-AF65-F5344CB8AC3E}">
        <p14:creationId xmlns:p14="http://schemas.microsoft.com/office/powerpoint/2010/main" val="223760682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lgn="l"/>
            <a:r>
              <a:rPr lang="en-US" b="1" i="0" dirty="0">
                <a:solidFill>
                  <a:srgbClr val="405E7B"/>
                </a:solidFill>
                <a:effectLst/>
                <a:latin typeface="Times New Roman" panose="02020603050405020304" pitchFamily="18" charset="0"/>
              </a:rPr>
              <a:t>Save event arguments</a:t>
            </a:r>
          </a:p>
          <a:p>
            <a:pPr algn="l"/>
            <a:r>
              <a:rPr lang="en-US" b="0" i="0" dirty="0">
                <a:solidFill>
                  <a:srgbClr val="000000"/>
                </a:solidFill>
                <a:effectLst/>
                <a:latin typeface="Times New Roman" panose="02020603050405020304" pitchFamily="18" charset="0"/>
              </a:rPr>
              <a:t>When the form </a:t>
            </a:r>
            <a:r>
              <a:rPr lang="en-US" b="0" i="0" dirty="0" err="1">
                <a:solidFill>
                  <a:srgbClr val="000000"/>
                </a:solidFill>
                <a:effectLst/>
                <a:latin typeface="Times New Roman" panose="02020603050405020304" pitchFamily="18" charset="0"/>
              </a:rPr>
              <a:t>OnSave</a:t>
            </a:r>
            <a:r>
              <a:rPr lang="en-US" b="0" i="0" dirty="0">
                <a:solidFill>
                  <a:srgbClr val="000000"/>
                </a:solidFill>
                <a:effectLst/>
                <a:latin typeface="Times New Roman" panose="02020603050405020304" pitchFamily="18" charset="0"/>
              </a:rPr>
              <a:t> event occurs, various details are available that can be accessed through the save event arguments. These arguments are accessible through the </a:t>
            </a:r>
            <a:r>
              <a:rPr lang="en-US" b="0" i="0" dirty="0" err="1">
                <a:solidFill>
                  <a:srgbClr val="000000"/>
                </a:solidFill>
                <a:effectLst/>
                <a:latin typeface="Times New Roman" panose="02020603050405020304" pitchFamily="18" charset="0"/>
              </a:rPr>
              <a:t>executionContext.getEventArgs</a:t>
            </a:r>
            <a:r>
              <a:rPr lang="en-US" b="0" i="0" dirty="0">
                <a:solidFill>
                  <a:srgbClr val="000000"/>
                </a:solidFill>
                <a:effectLst/>
                <a:latin typeface="Times New Roman" panose="02020603050405020304" pitchFamily="18" charset="0"/>
              </a:rPr>
              <a:t>() method, which exposes the following functionality:</a:t>
            </a:r>
          </a:p>
          <a:p>
            <a:pPr algn="l"/>
            <a:r>
              <a:rPr lang="en-US" b="1" i="0" dirty="0">
                <a:solidFill>
                  <a:srgbClr val="000000"/>
                </a:solidFill>
                <a:effectLst/>
                <a:latin typeface="Times New Roman" panose="02020603050405020304" pitchFamily="18" charset="0"/>
              </a:rPr>
              <a:t>Getting the Save Mode</a:t>
            </a:r>
            <a:r>
              <a:rPr lang="en-US" b="0" i="0" dirty="0">
                <a:solidFill>
                  <a:srgbClr val="000000"/>
                </a:solidFill>
                <a:effectLst/>
                <a:latin typeface="Times New Roman" panose="02020603050405020304" pitchFamily="18" charset="0"/>
              </a:rPr>
              <a:t> - You can determine how a given save event was initiated by calling the </a:t>
            </a:r>
            <a:r>
              <a:rPr lang="en-US" b="0" i="0" dirty="0" err="1">
                <a:solidFill>
                  <a:srgbClr val="000000"/>
                </a:solidFill>
                <a:effectLst/>
                <a:latin typeface="Times New Roman" panose="02020603050405020304" pitchFamily="18" charset="0"/>
              </a:rPr>
              <a:t>executionContext.getEventArgs</a:t>
            </a:r>
            <a:r>
              <a:rPr lang="en-US" b="0" i="0" dirty="0">
                <a:solidFill>
                  <a:srgbClr val="000000"/>
                </a:solidFill>
                <a:effectLst/>
                <a:latin typeface="Times New Roman" panose="02020603050405020304" pitchFamily="18" charset="0"/>
              </a:rPr>
              <a:t>().</a:t>
            </a:r>
            <a:r>
              <a:rPr lang="en-US" b="0" i="0" dirty="0" err="1">
                <a:solidFill>
                  <a:srgbClr val="000000"/>
                </a:solidFill>
                <a:effectLst/>
                <a:latin typeface="Times New Roman" panose="02020603050405020304" pitchFamily="18" charset="0"/>
              </a:rPr>
              <a:t>getSaveMode</a:t>
            </a:r>
            <a:r>
              <a:rPr lang="en-US" b="0" i="0" dirty="0">
                <a:solidFill>
                  <a:srgbClr val="000000"/>
                </a:solidFill>
                <a:effectLst/>
                <a:latin typeface="Times New Roman" panose="02020603050405020304" pitchFamily="18" charset="0"/>
              </a:rPr>
              <a:t>() method.</a:t>
            </a:r>
          </a:p>
          <a:p>
            <a:pPr algn="l"/>
            <a:r>
              <a:rPr lang="en-US" b="1" i="0" dirty="0">
                <a:solidFill>
                  <a:srgbClr val="000000"/>
                </a:solidFill>
                <a:effectLst/>
                <a:latin typeface="Times New Roman" panose="02020603050405020304" pitchFamily="18" charset="0"/>
              </a:rPr>
              <a:t>Canceling a Save Operation:</a:t>
            </a:r>
            <a:r>
              <a:rPr lang="en-US" b="0" i="0" dirty="0">
                <a:solidFill>
                  <a:srgbClr val="000000"/>
                </a:solidFill>
                <a:effectLst/>
                <a:latin typeface="Times New Roman" panose="02020603050405020304" pitchFamily="18" charset="0"/>
              </a:rPr>
              <a:t> You can also cancel the save action from occurring by calling the </a:t>
            </a:r>
            <a:r>
              <a:rPr lang="en-US" b="0" i="0" dirty="0" err="1">
                <a:solidFill>
                  <a:srgbClr val="000000"/>
                </a:solidFill>
                <a:effectLst/>
                <a:latin typeface="Times New Roman" panose="02020603050405020304" pitchFamily="18" charset="0"/>
              </a:rPr>
              <a:t>executionContext.getEventArgs</a:t>
            </a:r>
            <a:r>
              <a:rPr lang="en-US" b="0" i="0" dirty="0">
                <a:solidFill>
                  <a:srgbClr val="000000"/>
                </a:solidFill>
                <a:effectLst/>
                <a:latin typeface="Times New Roman" panose="02020603050405020304" pitchFamily="18" charset="0"/>
              </a:rPr>
              <a:t>().</a:t>
            </a:r>
            <a:r>
              <a:rPr lang="en-US" b="0" i="0" dirty="0" err="1">
                <a:solidFill>
                  <a:srgbClr val="000000"/>
                </a:solidFill>
                <a:effectLst/>
                <a:latin typeface="Times New Roman" panose="02020603050405020304" pitchFamily="18" charset="0"/>
              </a:rPr>
              <a:t>preventDefault</a:t>
            </a:r>
            <a:r>
              <a:rPr lang="en-US" b="0" i="0" dirty="0">
                <a:solidFill>
                  <a:srgbClr val="000000"/>
                </a:solidFill>
                <a:effectLst/>
                <a:latin typeface="Times New Roman" panose="02020603050405020304" pitchFamily="18" charset="0"/>
              </a:rPr>
              <a:t>() method. This can be helpful when you are performing custom validation activities to prevent the saving of a record if invalid data exists on the form. You can see whether the save event has been canceled by a previous event handler, for example, by calling the </a:t>
            </a:r>
            <a:r>
              <a:rPr lang="en-US" b="0" i="0" dirty="0" err="1">
                <a:solidFill>
                  <a:srgbClr val="000000"/>
                </a:solidFill>
                <a:effectLst/>
                <a:latin typeface="Times New Roman" panose="02020603050405020304" pitchFamily="18" charset="0"/>
              </a:rPr>
              <a:t>executionContext.getEventArgs</a:t>
            </a:r>
            <a:r>
              <a:rPr lang="en-US" b="0" i="0" dirty="0">
                <a:solidFill>
                  <a:srgbClr val="000000"/>
                </a:solidFill>
                <a:effectLst/>
                <a:latin typeface="Times New Roman" panose="02020603050405020304" pitchFamily="18" charset="0"/>
              </a:rPr>
              <a:t>().</a:t>
            </a:r>
            <a:r>
              <a:rPr lang="en-US" b="0" i="0" dirty="0" err="1">
                <a:solidFill>
                  <a:srgbClr val="000000"/>
                </a:solidFill>
                <a:effectLst/>
                <a:latin typeface="Times New Roman" panose="02020603050405020304" pitchFamily="18" charset="0"/>
              </a:rPr>
              <a:t>isDefaultPrevented</a:t>
            </a:r>
            <a:r>
              <a:rPr lang="en-US" b="0" i="0" dirty="0">
                <a:solidFill>
                  <a:srgbClr val="000000"/>
                </a:solidFill>
                <a:effectLst/>
                <a:latin typeface="Times New Roman" panose="02020603050405020304" pitchFamily="18" charset="0"/>
              </a:rPr>
              <a:t>() method.</a:t>
            </a:r>
          </a:p>
          <a:p>
            <a:pPr algn="l"/>
            <a:r>
              <a:rPr lang="en-US" b="0" i="0" dirty="0">
                <a:solidFill>
                  <a:srgbClr val="000000"/>
                </a:solidFill>
                <a:effectLst/>
                <a:latin typeface="Times New Roman" panose="02020603050405020304" pitchFamily="18" charset="0"/>
              </a:rPr>
              <a:t>For more information on the Save event arguments, see </a:t>
            </a:r>
            <a:r>
              <a:rPr lang="en-US" b="0" i="0" dirty="0">
                <a:solidFill>
                  <a:srgbClr val="000000"/>
                </a:solidFill>
                <a:effectLst/>
                <a:latin typeface="Times New Roman" panose="02020603050405020304" pitchFamily="18" charset="0"/>
                <a:hlinkClick r:id="rId3"/>
              </a:rPr>
              <a:t>Save event arguments (Client API reference)</a:t>
            </a:r>
            <a:r>
              <a:rPr lang="en-US" b="0" i="0" dirty="0">
                <a:solidFill>
                  <a:srgbClr val="000000"/>
                </a:solidFill>
                <a:effectLst/>
                <a:latin typeface="Times New Roman" panose="02020603050405020304" pitchFamily="18" charset="0"/>
              </a:rPr>
              <a:t>.</a:t>
            </a:r>
          </a:p>
          <a:p>
            <a:pPr algn="l"/>
            <a:r>
              <a:rPr lang="en-US" b="0" i="0" dirty="0">
                <a:solidFill>
                  <a:srgbClr val="000000"/>
                </a:solidFill>
                <a:effectLst/>
                <a:latin typeface="Times New Roman" panose="02020603050405020304" pitchFamily="18" charset="0"/>
              </a:rPr>
              <a:t>For more information on the form </a:t>
            </a:r>
            <a:r>
              <a:rPr lang="en-US" b="0" i="0" dirty="0" err="1">
                <a:solidFill>
                  <a:srgbClr val="000000"/>
                </a:solidFill>
                <a:effectLst/>
                <a:latin typeface="Times New Roman" panose="02020603050405020304" pitchFamily="18" charset="0"/>
              </a:rPr>
              <a:t>OnSave</a:t>
            </a:r>
            <a:r>
              <a:rPr lang="en-US" b="0" i="0" dirty="0">
                <a:solidFill>
                  <a:srgbClr val="000000"/>
                </a:solidFill>
                <a:effectLst/>
                <a:latin typeface="Times New Roman" panose="02020603050405020304" pitchFamily="18" charset="0"/>
              </a:rPr>
              <a:t> event as a whole, see </a:t>
            </a:r>
            <a:r>
              <a:rPr lang="en-US" b="0" i="0" dirty="0">
                <a:solidFill>
                  <a:srgbClr val="000000"/>
                </a:solidFill>
                <a:effectLst/>
                <a:latin typeface="Times New Roman" panose="02020603050405020304" pitchFamily="18" charset="0"/>
                <a:hlinkClick r:id="rId4"/>
              </a:rPr>
              <a:t>Form </a:t>
            </a:r>
            <a:r>
              <a:rPr lang="en-US" b="0" i="0" dirty="0" err="1">
                <a:solidFill>
                  <a:srgbClr val="000000"/>
                </a:solidFill>
                <a:effectLst/>
                <a:latin typeface="Times New Roman" panose="02020603050405020304" pitchFamily="18" charset="0"/>
                <a:hlinkClick r:id="rId4"/>
              </a:rPr>
              <a:t>OnSave</a:t>
            </a:r>
            <a:r>
              <a:rPr lang="en-US" b="0" i="0" dirty="0">
                <a:solidFill>
                  <a:srgbClr val="000000"/>
                </a:solidFill>
                <a:effectLst/>
                <a:latin typeface="Times New Roman" panose="02020603050405020304" pitchFamily="18" charset="0"/>
                <a:hlinkClick r:id="rId4"/>
              </a:rPr>
              <a:t> Event (Client API reference) in model-driven apps</a:t>
            </a:r>
            <a:r>
              <a:rPr lang="en-US" b="0" i="0" dirty="0">
                <a:solidFill>
                  <a:srgbClr val="000000"/>
                </a:solidFill>
                <a:effectLst/>
                <a:latin typeface="Times New Roman" panose="02020603050405020304" pitchFamily="18" charset="0"/>
              </a:rPr>
              <a:t>.</a:t>
            </a:r>
          </a:p>
          <a:p>
            <a:pPr algn="l"/>
            <a:endParaRPr lang="en-US" b="0" i="0" dirty="0">
              <a:solidFill>
                <a:srgbClr val="000000"/>
              </a:solidFill>
              <a:effectLst/>
              <a:latin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6101C5E1-D8E9-464D-A93E-CE21651935A7}" type="slidenum">
              <a:rPr lang="en-US" smtClean="0"/>
              <a:t>27</a:t>
            </a:fld>
            <a:endParaRPr lang="en-US"/>
          </a:p>
        </p:txBody>
      </p:sp>
    </p:spTree>
    <p:extLst>
      <p:ext uri="{BB962C8B-B14F-4D97-AF65-F5344CB8AC3E}">
        <p14:creationId xmlns:p14="http://schemas.microsoft.com/office/powerpoint/2010/main" val="185200340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30506E"/>
                </a:solidFill>
                <a:effectLst/>
                <a:latin typeface="Times New Roman" panose="02020603050405020304" pitchFamily="18" charset="0"/>
              </a:rPr>
              <a:t>Form </a:t>
            </a:r>
            <a:r>
              <a:rPr lang="en-US" b="1" i="0" dirty="0" err="1">
                <a:solidFill>
                  <a:srgbClr val="30506E"/>
                </a:solidFill>
                <a:effectLst/>
                <a:latin typeface="Times New Roman" panose="02020603050405020304" pitchFamily="18" charset="0"/>
              </a:rPr>
              <a:t>TabStateChange</a:t>
            </a:r>
            <a:r>
              <a:rPr lang="en-US" b="1" i="0" dirty="0">
                <a:solidFill>
                  <a:srgbClr val="30506E"/>
                </a:solidFill>
                <a:effectLst/>
                <a:latin typeface="Times New Roman" panose="02020603050405020304" pitchFamily="18" charset="0"/>
              </a:rPr>
              <a:t> event</a:t>
            </a:r>
          </a:p>
          <a:p>
            <a:pPr algn="l"/>
            <a:r>
              <a:rPr lang="en-US" b="0" i="0" dirty="0">
                <a:solidFill>
                  <a:srgbClr val="000000"/>
                </a:solidFill>
                <a:effectLst/>
                <a:latin typeface="Times New Roman" panose="02020603050405020304" pitchFamily="18" charset="0"/>
              </a:rPr>
              <a:t>The </a:t>
            </a:r>
            <a:r>
              <a:rPr lang="en-US" b="0" i="0" dirty="0" err="1">
                <a:solidFill>
                  <a:srgbClr val="000000"/>
                </a:solidFill>
                <a:effectLst/>
                <a:latin typeface="Times New Roman" panose="02020603050405020304" pitchFamily="18" charset="0"/>
              </a:rPr>
              <a:t>TabStateChange</a:t>
            </a:r>
            <a:r>
              <a:rPr lang="en-US" b="0" i="0" dirty="0">
                <a:solidFill>
                  <a:srgbClr val="000000"/>
                </a:solidFill>
                <a:effectLst/>
                <a:latin typeface="Times New Roman" panose="02020603050405020304" pitchFamily="18" charset="0"/>
              </a:rPr>
              <a:t> event occurs whenever the display state of a tab changes to expanded or collapsed. A common technique is to use this method to reset the source of an IFRAME control because the </a:t>
            </a:r>
            <a:r>
              <a:rPr lang="en-US" b="0" i="0" dirty="0" err="1">
                <a:solidFill>
                  <a:srgbClr val="000000"/>
                </a:solidFill>
                <a:effectLst/>
                <a:latin typeface="Times New Roman" panose="02020603050405020304" pitchFamily="18" charset="0"/>
              </a:rPr>
              <a:t>IFrame.src</a:t>
            </a:r>
            <a:r>
              <a:rPr lang="en-US" b="0" i="0" dirty="0">
                <a:solidFill>
                  <a:srgbClr val="000000"/>
                </a:solidFill>
                <a:effectLst/>
                <a:latin typeface="Times New Roman" panose="02020603050405020304" pitchFamily="18" charset="0"/>
              </a:rPr>
              <a:t> property will be overwritten when a tab is expanded.</a:t>
            </a:r>
          </a:p>
          <a:p>
            <a:pPr algn="l"/>
            <a:r>
              <a:rPr lang="en-US" b="1" i="0" dirty="0">
                <a:solidFill>
                  <a:srgbClr val="30506E"/>
                </a:solidFill>
                <a:effectLst/>
                <a:latin typeface="Times New Roman" panose="02020603050405020304" pitchFamily="18" charset="0"/>
              </a:rPr>
              <a:t>IFRAME Control </a:t>
            </a:r>
            <a:r>
              <a:rPr lang="en-US" b="1" i="0" dirty="0" err="1">
                <a:solidFill>
                  <a:srgbClr val="30506E"/>
                </a:solidFill>
                <a:effectLst/>
                <a:latin typeface="Times New Roman" panose="02020603050405020304" pitchFamily="18" charset="0"/>
              </a:rPr>
              <a:t>OnReadyStateComplete</a:t>
            </a:r>
            <a:r>
              <a:rPr lang="en-US" b="1" i="0" dirty="0">
                <a:solidFill>
                  <a:srgbClr val="30506E"/>
                </a:solidFill>
                <a:effectLst/>
                <a:latin typeface="Times New Roman" panose="02020603050405020304" pitchFamily="18" charset="0"/>
              </a:rPr>
              <a:t> event</a:t>
            </a:r>
          </a:p>
          <a:p>
            <a:pPr algn="l"/>
            <a:r>
              <a:rPr lang="en-US" b="0" i="0" dirty="0">
                <a:solidFill>
                  <a:srgbClr val="000000"/>
                </a:solidFill>
                <a:effectLst/>
                <a:latin typeface="Times New Roman" panose="02020603050405020304" pitchFamily="18" charset="0"/>
              </a:rPr>
              <a:t>The </a:t>
            </a:r>
            <a:r>
              <a:rPr lang="en-US" b="0" i="0" dirty="0" err="1">
                <a:solidFill>
                  <a:srgbClr val="000000"/>
                </a:solidFill>
                <a:effectLst/>
                <a:latin typeface="Times New Roman" panose="02020603050405020304" pitchFamily="18" charset="0"/>
              </a:rPr>
              <a:t>OnReadyStateComplete</a:t>
            </a:r>
            <a:r>
              <a:rPr lang="en-US" b="0" i="0" dirty="0">
                <a:solidFill>
                  <a:srgbClr val="000000"/>
                </a:solidFill>
                <a:effectLst/>
                <a:latin typeface="Times New Roman" panose="02020603050405020304" pitchFamily="18" charset="0"/>
              </a:rPr>
              <a:t> event occurs when the content of an IFRAME has loaded and can be accessed through code. This event can also be used when you need to access Webpage (HTML) resource elements. It is always important to consider cross-site scripting (XSS) limitations when you are interacting with IFRAME controls that surface information from third-party sites.</a:t>
            </a:r>
          </a:p>
          <a:p>
            <a:pPr algn="l"/>
            <a:r>
              <a:rPr lang="en-US" b="1" i="0" dirty="0">
                <a:solidFill>
                  <a:srgbClr val="30506E"/>
                </a:solidFill>
                <a:effectLst/>
                <a:latin typeface="Times New Roman" panose="02020603050405020304" pitchFamily="18" charset="0"/>
              </a:rPr>
              <a:t>Lookup Control </a:t>
            </a:r>
            <a:r>
              <a:rPr lang="en-US" b="1" i="0" dirty="0" err="1">
                <a:solidFill>
                  <a:srgbClr val="30506E"/>
                </a:solidFill>
                <a:effectLst/>
                <a:latin typeface="Times New Roman" panose="02020603050405020304" pitchFamily="18" charset="0"/>
              </a:rPr>
              <a:t>PreSearch</a:t>
            </a:r>
            <a:r>
              <a:rPr lang="en-US" b="1" i="0" dirty="0">
                <a:solidFill>
                  <a:srgbClr val="30506E"/>
                </a:solidFill>
                <a:effectLst/>
                <a:latin typeface="Times New Roman" panose="02020603050405020304" pitchFamily="18" charset="0"/>
              </a:rPr>
              <a:t> event</a:t>
            </a:r>
          </a:p>
          <a:p>
            <a:pPr algn="l"/>
            <a:r>
              <a:rPr lang="en-US" b="0" i="0" dirty="0">
                <a:solidFill>
                  <a:srgbClr val="000000"/>
                </a:solidFill>
                <a:effectLst/>
                <a:latin typeface="Times New Roman" panose="02020603050405020304" pitchFamily="18" charset="0"/>
              </a:rPr>
              <a:t>The </a:t>
            </a:r>
            <a:r>
              <a:rPr lang="en-US" b="0" i="0" dirty="0" err="1">
                <a:solidFill>
                  <a:srgbClr val="000000"/>
                </a:solidFill>
                <a:effectLst/>
                <a:latin typeface="Times New Roman" panose="02020603050405020304" pitchFamily="18" charset="0"/>
              </a:rPr>
              <a:t>PreSearch</a:t>
            </a:r>
            <a:r>
              <a:rPr lang="en-US" b="0" i="0" dirty="0">
                <a:solidFill>
                  <a:srgbClr val="000000"/>
                </a:solidFill>
                <a:effectLst/>
                <a:latin typeface="Times New Roman" panose="02020603050405020304" pitchFamily="18" charset="0"/>
              </a:rPr>
              <a:t> event occurs just before a Lookup control launches a dialog to search for records. It can be used to change the results that are displayed in a lookup based on whatever custom conditions you might want to apply by using the </a:t>
            </a:r>
            <a:r>
              <a:rPr lang="en-US" b="0" i="0" dirty="0" err="1">
                <a:solidFill>
                  <a:srgbClr val="000000"/>
                </a:solidFill>
                <a:effectLst/>
                <a:latin typeface="Times New Roman" panose="02020603050405020304" pitchFamily="18" charset="0"/>
              </a:rPr>
              <a:t>addCustomFilter</a:t>
            </a:r>
            <a:r>
              <a:rPr lang="en-US" b="0" i="0" dirty="0">
                <a:solidFill>
                  <a:srgbClr val="000000"/>
                </a:solidFill>
                <a:effectLst/>
                <a:latin typeface="Times New Roman" panose="02020603050405020304" pitchFamily="18" charset="0"/>
              </a:rPr>
              <a:t> method on the control. This event is not able to be configured through the UI and must be added/removed through the </a:t>
            </a:r>
            <a:r>
              <a:rPr lang="en-US" b="0" i="0" dirty="0" err="1">
                <a:solidFill>
                  <a:srgbClr val="000000"/>
                </a:solidFill>
                <a:effectLst/>
                <a:latin typeface="Times New Roman" panose="02020603050405020304" pitchFamily="18" charset="0"/>
              </a:rPr>
              <a:t>addPreSearch</a:t>
            </a:r>
            <a:r>
              <a:rPr lang="en-US" b="0" i="0" dirty="0">
                <a:solidFill>
                  <a:srgbClr val="000000"/>
                </a:solidFill>
                <a:effectLst/>
                <a:latin typeface="Times New Roman" panose="02020603050405020304" pitchFamily="18" charset="0"/>
              </a:rPr>
              <a:t> and </a:t>
            </a:r>
            <a:r>
              <a:rPr lang="en-US" b="0" i="0" dirty="0" err="1">
                <a:solidFill>
                  <a:srgbClr val="000000"/>
                </a:solidFill>
                <a:effectLst/>
                <a:latin typeface="Times New Roman" panose="02020603050405020304" pitchFamily="18" charset="0"/>
              </a:rPr>
              <a:t>removePreSearch</a:t>
            </a:r>
            <a:r>
              <a:rPr lang="en-US" b="0" i="0" dirty="0">
                <a:solidFill>
                  <a:srgbClr val="000000"/>
                </a:solidFill>
                <a:effectLst/>
                <a:latin typeface="Times New Roman" panose="02020603050405020304" pitchFamily="18" charset="0"/>
              </a:rPr>
              <a:t> methods, respectively.</a:t>
            </a:r>
          </a:p>
          <a:p>
            <a:pPr algn="l"/>
            <a:r>
              <a:rPr lang="en-US" b="1" i="0" dirty="0">
                <a:solidFill>
                  <a:srgbClr val="30506E"/>
                </a:solidFill>
                <a:effectLst/>
                <a:latin typeface="Times New Roman" panose="02020603050405020304" pitchFamily="18" charset="0"/>
              </a:rPr>
              <a:t>Grid </a:t>
            </a:r>
            <a:r>
              <a:rPr lang="en-US" b="1" i="0" dirty="0" err="1">
                <a:solidFill>
                  <a:srgbClr val="30506E"/>
                </a:solidFill>
                <a:effectLst/>
                <a:latin typeface="Times New Roman" panose="02020603050405020304" pitchFamily="18" charset="0"/>
              </a:rPr>
              <a:t>OnLoad</a:t>
            </a:r>
            <a:r>
              <a:rPr lang="en-US" b="1" i="0" dirty="0">
                <a:solidFill>
                  <a:srgbClr val="30506E"/>
                </a:solidFill>
                <a:effectLst/>
                <a:latin typeface="Times New Roman" panose="02020603050405020304" pitchFamily="18" charset="0"/>
              </a:rPr>
              <a:t> event</a:t>
            </a:r>
          </a:p>
          <a:p>
            <a:pPr algn="l"/>
            <a:r>
              <a:rPr lang="en-US" b="0" i="0" dirty="0">
                <a:solidFill>
                  <a:srgbClr val="000000"/>
                </a:solidFill>
                <a:effectLst/>
                <a:latin typeface="Times New Roman" panose="02020603050405020304" pitchFamily="18" charset="0"/>
              </a:rPr>
              <a:t>The Grid </a:t>
            </a:r>
            <a:r>
              <a:rPr lang="en-US" b="0" i="0" dirty="0" err="1">
                <a:solidFill>
                  <a:srgbClr val="000000"/>
                </a:solidFill>
                <a:effectLst/>
                <a:latin typeface="Times New Roman" panose="02020603050405020304" pitchFamily="18" charset="0"/>
              </a:rPr>
              <a:t>OnLoad</a:t>
            </a:r>
            <a:r>
              <a:rPr lang="en-US" b="0" i="0" dirty="0">
                <a:solidFill>
                  <a:srgbClr val="000000"/>
                </a:solidFill>
                <a:effectLst/>
                <a:latin typeface="Times New Roman" panose="02020603050405020304" pitchFamily="18" charset="0"/>
              </a:rPr>
              <a:t> event occurs every time any </a:t>
            </a:r>
            <a:r>
              <a:rPr lang="en-US" b="0" i="0" dirty="0" err="1">
                <a:solidFill>
                  <a:srgbClr val="000000"/>
                </a:solidFill>
                <a:effectLst/>
                <a:latin typeface="Times New Roman" panose="02020603050405020304" pitchFamily="18" charset="0"/>
              </a:rPr>
              <a:t>subgrid</a:t>
            </a:r>
            <a:r>
              <a:rPr lang="en-US" b="0" i="0" dirty="0">
                <a:solidFill>
                  <a:srgbClr val="000000"/>
                </a:solidFill>
                <a:effectLst/>
                <a:latin typeface="Times New Roman" panose="02020603050405020304" pitchFamily="18" charset="0"/>
              </a:rPr>
              <a:t> (editable or non-editable) refreshes. Because grids load asynchronously from the rest of the form, it is common practice to use this event handler to perform any logic that is specific to the given grid versus the Form </a:t>
            </a:r>
            <a:r>
              <a:rPr lang="en-US" b="0" i="0" dirty="0" err="1">
                <a:solidFill>
                  <a:srgbClr val="000000"/>
                </a:solidFill>
                <a:effectLst/>
                <a:latin typeface="Times New Roman" panose="02020603050405020304" pitchFamily="18" charset="0"/>
              </a:rPr>
              <a:t>OnLoad</a:t>
            </a:r>
            <a:r>
              <a:rPr lang="en-US" b="0" i="0" dirty="0">
                <a:solidFill>
                  <a:srgbClr val="000000"/>
                </a:solidFill>
                <a:effectLst/>
                <a:latin typeface="Times New Roman" panose="02020603050405020304" pitchFamily="18" charset="0"/>
              </a:rPr>
              <a:t> event. This event not only fires on initial load, but anytime a sort is performed</a:t>
            </a:r>
          </a:p>
          <a:p>
            <a:pPr algn="l"/>
            <a:r>
              <a:rPr lang="en-US" b="0" i="0" dirty="0">
                <a:solidFill>
                  <a:srgbClr val="000000"/>
                </a:solidFill>
                <a:effectLst/>
                <a:latin typeface="Times New Roman" panose="02020603050405020304" pitchFamily="18" charset="0"/>
              </a:rPr>
              <a:t>Currently, there is not a supported way to register an event that handles when a record is added to/removed from a </a:t>
            </a:r>
            <a:r>
              <a:rPr lang="en-US" b="0" i="0" dirty="0" err="1">
                <a:solidFill>
                  <a:srgbClr val="000000"/>
                </a:solidFill>
                <a:effectLst/>
                <a:latin typeface="Times New Roman" panose="02020603050405020304" pitchFamily="18" charset="0"/>
              </a:rPr>
              <a:t>subgrid</a:t>
            </a:r>
            <a:r>
              <a:rPr lang="en-US" b="0" i="0" dirty="0">
                <a:solidFill>
                  <a:srgbClr val="000000"/>
                </a:solidFill>
                <a:effectLst/>
                <a:latin typeface="Times New Roman" panose="02020603050405020304" pitchFamily="18" charset="0"/>
              </a:rPr>
              <a:t>. There are various workarounds that exist that have been implemented to handle this scenario that involves maintaining the previous and current record counts of the grid in global variables that can implicitly define whether a record has been added/removed. Due to the questionable nature of global variables, however, we don't recommend such activities here, but these approaches can be found by searching the web.</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28</a:t>
            </a:fld>
            <a:endParaRPr lang="en-US"/>
          </a:p>
        </p:txBody>
      </p:sp>
    </p:spTree>
    <p:extLst>
      <p:ext uri="{BB962C8B-B14F-4D97-AF65-F5344CB8AC3E}">
        <p14:creationId xmlns:p14="http://schemas.microsoft.com/office/powerpoint/2010/main" val="195677268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fontScale="97500"/>
          </a:bodyPr>
          <a:lstStyle/>
          <a:p>
            <a:pPr>
              <a:spcBef>
                <a:spcPct val="43750"/>
              </a:spcBef>
              <a:spcAft>
                <a:spcPct val="43750"/>
              </a:spcAft>
            </a:pPr>
            <a:r>
              <a:t>The following events are accessible when a grid has been shown as editable. These can be used to handle various user and code-based interactions that are conducted within the grid.</a:t>
            </a:r>
          </a:p>
          <a:p>
            <a:endParaRPr/>
          </a:p>
          <a:p>
            <a:pPr>
              <a:spcBef>
                <a:spcPct val="43750"/>
              </a:spcBef>
              <a:spcAft>
                <a:spcPct val="43750"/>
              </a:spcAft>
            </a:pPr>
            <a:r>
              <a:rPr b="1"/>
              <a:t>OnChange</a:t>
            </a:r>
            <a:r>
              <a:t> - Occurs when a value is changed in an editable grid and the cell loses focus, or when an attribute value has been updated from code through the setValue method.</a:t>
            </a:r>
          </a:p>
          <a:p>
            <a:endParaRPr/>
          </a:p>
          <a:p>
            <a:pPr>
              <a:spcBef>
                <a:spcPct val="43750"/>
              </a:spcBef>
              <a:spcAft>
                <a:spcPct val="43750"/>
              </a:spcAft>
            </a:pPr>
            <a:r>
              <a:rPr b="1"/>
              <a:t>OnRecordSelect</a:t>
            </a:r>
            <a:r>
              <a:t> - Occurs when a single row has been selected on an editable grid.</a:t>
            </a:r>
          </a:p>
          <a:p>
            <a:endParaRPr/>
          </a:p>
          <a:p>
            <a:pPr>
              <a:spcBef>
                <a:spcPct val="43750"/>
              </a:spcBef>
              <a:spcAft>
                <a:spcPct val="43750"/>
              </a:spcAft>
            </a:pPr>
            <a:r>
              <a:rPr b="1"/>
              <a:t>OnSave</a:t>
            </a:r>
            <a:r>
              <a:t> - Occurs when there is a change in record selection, a user selects the editable grid's save button, or any dynamic operation is applied while there are pending changes (such as sorting, filtering, paging, and so on). Note that this event might not fire if navigation is performed outside of the grid's context, such as when you are going to a different record. It also will not fire if the grid is refreshed because clicking the </a:t>
            </a:r>
            <a:r>
              <a:rPr b="1"/>
              <a:t>Refresh</a:t>
            </a:r>
            <a:r>
              <a:t> button on an editable grid causes it to discard any pending changes. Editable grids are not autosaved, so no such events will cause this event to fire.</a:t>
            </a:r>
          </a:p>
        </p:txBody>
      </p:sp>
      <p:sp>
        <p:nvSpPr>
          <p:cNvPr id="4" name="Slide Number Placeholder 3"/>
          <p:cNvSpPr>
            <a:spLocks noGrp="1"/>
          </p:cNvSpPr>
          <p:nvPr>
            <p:ph type="sldNum" sz="quarter" idx="10"/>
          </p:nvPr>
        </p:nvSpPr>
        <p:spPr/>
        <p:txBody>
          <a:bodyPr/>
          <a:lstStyle/>
          <a:p>
            <a:fld id="{6101C5E1-D8E9-464D-A93E-CE21651935A7}" type="slidenum">
              <a:rPr lang="en-US" smtClean="0"/>
              <a:t>29</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spcBef>
                <a:spcPct val="43750"/>
              </a:spcBef>
              <a:spcAft>
                <a:spcPct val="43750"/>
              </a:spcAft>
            </a:pPr>
            <a:r>
              <a:t>With the ability to access the Business Process Flow entity, numerous process automations that were previously conducted through client script can now be achieved with workflows and business rules. However, there might still be scenarios where you might choose to use the client API to handle business process flow events. For more information on process events and event handler methods, see </a:t>
            </a:r>
            <a:r>
              <a:rPr>
                <a:hlinkClick r:id="rId3"/>
              </a:rPr>
              <a:t>formContext.data.process (Client API reference)</a:t>
            </a:r>
            <a:r>
              <a:t>.</a:t>
            </a:r>
          </a:p>
        </p:txBody>
      </p:sp>
      <p:sp>
        <p:nvSpPr>
          <p:cNvPr id="4" name="Slide Number Placeholder 3"/>
          <p:cNvSpPr>
            <a:spLocks noGrp="1"/>
          </p:cNvSpPr>
          <p:nvPr>
            <p:ph type="sldNum" sz="quarter" idx="10"/>
          </p:nvPr>
        </p:nvSpPr>
        <p:spPr/>
        <p:txBody>
          <a:bodyPr/>
          <a:lstStyle/>
          <a:p>
            <a:fld id="{6101C5E1-D8E9-464D-A93E-CE21651935A7}" type="slidenum">
              <a:rPr lang="en-US" smtClean="0"/>
              <a:t>30</a:t>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spcBef>
                <a:spcPct val="43750"/>
              </a:spcBef>
              <a:spcAft>
                <a:spcPct val="43750"/>
              </a:spcAft>
            </a:pPr>
            <a:r>
              <a:t>The Knowledge Base Search control requires knowledge management to be enabled in your app, a feature traditionally used in model-driven apps for Dynamics 365. For more information on how to use this control, see </a:t>
            </a:r>
            <a:r>
              <a:rPr>
                <a:hlinkClick r:id="rId3"/>
              </a:rPr>
              <a:t>Add the Knowledge Base Search control to forms</a:t>
            </a:r>
            <a:r>
              <a:t>.</a:t>
            </a:r>
          </a:p>
          <a:p>
            <a:endParaRPr/>
          </a:p>
          <a:p>
            <a:pPr>
              <a:spcBef>
                <a:spcPct val="43750"/>
              </a:spcBef>
              <a:spcAft>
                <a:spcPct val="43750"/>
              </a:spcAft>
            </a:pPr>
            <a:r>
              <a:rPr b="1"/>
              <a:t>OnResultOpened</a:t>
            </a:r>
            <a:r>
              <a:t> - Occurs when a knowledge base article is opened in the knowledge base search control, either inline or through the pop-out action.</a:t>
            </a:r>
          </a:p>
          <a:p>
            <a:endParaRPr/>
          </a:p>
          <a:p>
            <a:pPr>
              <a:spcBef>
                <a:spcPct val="43750"/>
              </a:spcBef>
              <a:spcAft>
                <a:spcPct val="43750"/>
              </a:spcAft>
            </a:pPr>
            <a:r>
              <a:rPr b="1"/>
              <a:t>OnSelection</a:t>
            </a:r>
            <a:r>
              <a:t> - Occurs when a knowledge base article is selected in the knowledge base search control.</a:t>
            </a:r>
          </a:p>
          <a:p>
            <a:endParaRPr/>
          </a:p>
          <a:p>
            <a:pPr>
              <a:spcBef>
                <a:spcPct val="43750"/>
              </a:spcBef>
              <a:spcAft>
                <a:spcPct val="43750"/>
              </a:spcAft>
            </a:pPr>
            <a:r>
              <a:rPr b="1"/>
              <a:t>PostSearch</a:t>
            </a:r>
            <a:r>
              <a:t> - Occurs when a search has completed in the knowledge base search control.</a:t>
            </a:r>
          </a:p>
        </p:txBody>
      </p:sp>
      <p:sp>
        <p:nvSpPr>
          <p:cNvPr id="4" name="Slide Number Placeholder 3"/>
          <p:cNvSpPr>
            <a:spLocks noGrp="1"/>
          </p:cNvSpPr>
          <p:nvPr>
            <p:ph type="sldNum" sz="quarter" idx="10"/>
          </p:nvPr>
        </p:nvSpPr>
        <p:spPr/>
        <p:txBody>
          <a:bodyPr/>
          <a:lstStyle/>
          <a:p>
            <a:fld id="{6101C5E1-D8E9-464D-A93E-CE21651935A7}" type="slidenum">
              <a:rPr lang="en-US" smtClean="0"/>
              <a:t>31</a:t>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spcBef>
                <a:spcPct val="43750"/>
              </a:spcBef>
              <a:spcAft>
                <a:spcPct val="43750"/>
              </a:spcAft>
            </a:pPr>
            <a:r>
              <a:t>Before interacting with a model-driven app's form with Client Script, you should know how the application provides context for an event handler. When an event handler is registered, you are given the option to pass execution context as its first parameter. This context provides the ability to perform various tasks such as interact with the event's formContext or gridContext. For more information on how to register event handlers to use the executionContext object, see </a:t>
            </a:r>
            <a:r>
              <a:rPr>
                <a:hlinkClick r:id="rId3"/>
              </a:rPr>
              <a:t>Client API execution context</a:t>
            </a:r>
            <a:r>
              <a:t>. For more details on the methods that the Client API provides, see </a:t>
            </a:r>
            <a:r>
              <a:rPr>
                <a:hlinkClick r:id="rId4"/>
              </a:rPr>
              <a:t>Execution context (Client API reference)</a:t>
            </a:r>
            <a:r>
              <a:t>.</a:t>
            </a:r>
          </a:p>
        </p:txBody>
      </p:sp>
      <p:sp>
        <p:nvSpPr>
          <p:cNvPr id="4" name="Slide Number Placeholder 3"/>
          <p:cNvSpPr>
            <a:spLocks noGrp="1"/>
          </p:cNvSpPr>
          <p:nvPr>
            <p:ph type="sldNum" sz="quarter" idx="10"/>
          </p:nvPr>
        </p:nvSpPr>
        <p:spPr/>
        <p:txBody>
          <a:bodyPr/>
          <a:lstStyle/>
          <a:p>
            <a:fld id="{6101C5E1-D8E9-464D-A93E-CE21651935A7}" type="slidenum">
              <a:rPr lang="en-US" smtClean="0"/>
              <a:t>32</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0000" lnSpcReduction="10000"/>
          </a:bodyPr>
          <a:lstStyle/>
          <a:p>
            <a:pPr>
              <a:spcBef>
                <a:spcPct val="43750"/>
              </a:spcBef>
              <a:spcAft>
                <a:spcPct val="43750"/>
              </a:spcAft>
            </a:pPr>
            <a:r>
              <a:t>Web resources are virtual, URL-addressable files that are stored in the Common Data Service database. Web resources are the methodology that the Microsoft Power Platform uses to allow for deploying custom scripts/styling/images to the client. Individual files can be uploaded to the platform and then served to the client. There are six types of web resources:</a:t>
            </a:r>
          </a:p>
          <a:p>
            <a:endParaRPr/>
          </a:p>
          <a:p>
            <a:pPr lvl="1" indent="-285750">
              <a:spcBef>
                <a:spcPct val="43750"/>
              </a:spcBef>
              <a:spcAft>
                <a:spcPct val="43750"/>
              </a:spcAft>
              <a:buChar char="•"/>
            </a:pPr>
            <a:r>
              <a:t>WebPage - .html</a:t>
            </a:r>
          </a:p>
          <a:p>
            <a:endParaRPr/>
          </a:p>
          <a:p>
            <a:pPr lvl="1" indent="-285750">
              <a:spcBef>
                <a:spcPct val="43750"/>
              </a:spcBef>
              <a:spcAft>
                <a:spcPct val="43750"/>
              </a:spcAft>
              <a:buChar char="•"/>
            </a:pPr>
            <a:r>
              <a:t>Style Sheet - .css / .xsl</a:t>
            </a:r>
          </a:p>
          <a:p>
            <a:endParaRPr/>
          </a:p>
          <a:p>
            <a:pPr lvl="1" indent="-285750">
              <a:spcBef>
                <a:spcPct val="43750"/>
              </a:spcBef>
              <a:spcAft>
                <a:spcPct val="43750"/>
              </a:spcAft>
              <a:buChar char="•"/>
            </a:pPr>
            <a:r>
              <a:t>JavaScript - .js</a:t>
            </a:r>
          </a:p>
          <a:p>
            <a:endParaRPr/>
          </a:p>
          <a:p>
            <a:pPr lvl="1" indent="-285750">
              <a:spcBef>
                <a:spcPct val="43750"/>
              </a:spcBef>
              <a:spcAft>
                <a:spcPct val="43750"/>
              </a:spcAft>
              <a:buChar char="•"/>
            </a:pPr>
            <a:r>
              <a:t>Data - .xml</a:t>
            </a:r>
          </a:p>
          <a:p>
            <a:endParaRPr/>
          </a:p>
          <a:p>
            <a:pPr lvl="1" indent="-285750">
              <a:spcBef>
                <a:spcPct val="43750"/>
              </a:spcBef>
              <a:spcAft>
                <a:spcPct val="43750"/>
              </a:spcAft>
              <a:buChar char="•"/>
            </a:pPr>
            <a:r>
              <a:t>Image - .gif / .ico / .jpg / .png / .svg</a:t>
            </a:r>
          </a:p>
          <a:p>
            <a:endParaRPr/>
          </a:p>
          <a:p>
            <a:pPr lvl="1" indent="-285750">
              <a:spcBef>
                <a:spcPct val="43750"/>
              </a:spcBef>
              <a:spcAft>
                <a:spcPct val="43750"/>
              </a:spcAft>
              <a:buChar char="•"/>
            </a:pPr>
            <a:r>
              <a:t>String - .resx</a:t>
            </a:r>
          </a:p>
          <a:p>
            <a:endParaRPr/>
          </a:p>
          <a:p>
            <a:pPr>
              <a:spcBef>
                <a:spcPct val="43750"/>
              </a:spcBef>
              <a:spcAft>
                <a:spcPct val="43750"/>
              </a:spcAft>
            </a:pPr>
            <a:r>
              <a:t>[!TIP] Although these are the only web resources types that are defined in the metadata of the Microsoft Power Platform, any file extension can be used, such as </a:t>
            </a:r>
            <a:r>
              <a:rPr i="1"/>
              <a:t>.json</a:t>
            </a:r>
            <a:r>
              <a:t>, </a:t>
            </a:r>
            <a:r>
              <a:rPr i="1"/>
              <a:t>.map</a:t>
            </a:r>
            <a:r>
              <a:t>, or </a:t>
            </a:r>
            <a:r>
              <a:rPr i="1"/>
              <a:t>.ts</a:t>
            </a:r>
            <a:r>
              <a:t>.</a:t>
            </a:r>
          </a:p>
          <a:p>
            <a:endParaRPr/>
          </a:p>
          <a:p>
            <a:pPr>
              <a:spcBef>
                <a:spcPct val="43750"/>
              </a:spcBef>
              <a:spcAft>
                <a:spcPct val="43750"/>
              </a:spcAft>
            </a:pPr>
            <a:r>
              <a:t>Defining client files as web resources files allows them to be referenced directly by the system, and/or included in Solutions to be propagated either manually or as part of a full ALM process through Sandbox environments and onto Production.</a:t>
            </a:r>
          </a:p>
          <a:p>
            <a:endParaRPr/>
          </a:p>
          <a:p>
            <a:pPr>
              <a:spcBef>
                <a:spcPct val="43750"/>
              </a:spcBef>
              <a:spcAft>
                <a:spcPct val="43750"/>
              </a:spcAft>
            </a:pPr>
            <a:r>
              <a:t>The default way for creating a web resource is through a Power Apps solution within the web resources component, where you can create, update, or delete web resources.</a:t>
            </a:r>
          </a:p>
          <a:p>
            <a:endParaRPr/>
          </a:p>
          <a:p>
            <a:pPr>
              <a:spcBef>
                <a:spcPct val="43750"/>
              </a:spcBef>
              <a:spcAft>
                <a:spcPct val="43750"/>
              </a:spcAft>
            </a:pPr>
            <a:r>
              <a:t>[!IMPORTANT] Changes that are made to web resources will not take effect until customizations have been published.</a:t>
            </a:r>
          </a:p>
          <a:p>
            <a:endParaRPr/>
          </a:p>
          <a:p>
            <a:pPr>
              <a:spcBef>
                <a:spcPct val="43750"/>
              </a:spcBef>
              <a:spcAft>
                <a:spcPct val="43750"/>
              </a:spcAft>
            </a:pPr>
            <a:r>
              <a:t>When creating a new web resource, you should always use good naming conventions and end it with an appropriate extension. This makes it easier for editors outside of the Microsoft Power Platform to recognize the file type.</a:t>
            </a:r>
          </a:p>
        </p:txBody>
      </p:sp>
      <p:sp>
        <p:nvSpPr>
          <p:cNvPr id="4" name="Slide Number Placeholder 3"/>
          <p:cNvSpPr>
            <a:spLocks noGrp="1"/>
          </p:cNvSpPr>
          <p:nvPr>
            <p:ph type="sldNum" sz="quarter" idx="10"/>
          </p:nvPr>
        </p:nvSpPr>
        <p:spPr/>
        <p:txBody>
          <a:bodyPr/>
          <a:lstStyle/>
          <a:p>
            <a:fld id="{6101C5E1-D8E9-464D-A93E-CE21651935A7}" type="slidenum">
              <a:rPr lang="en-US" smtClean="0"/>
              <a:t>5</a:t>
            </a:fld>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spcBef>
                <a:spcPct val="43750"/>
              </a:spcBef>
              <a:spcAft>
                <a:spcPct val="43750"/>
              </a:spcAft>
            </a:pPr>
            <a:r>
              <a:t>A model-driven app's form, in sum, is accessed through the executionContext.getFormContext() method. The following screenshot is a high-level overview of the properties and methods that are available within this method's returning object:</a:t>
            </a:r>
          </a:p>
        </p:txBody>
      </p:sp>
      <p:sp>
        <p:nvSpPr>
          <p:cNvPr id="4" name="Slide Number Placeholder 3"/>
          <p:cNvSpPr>
            <a:spLocks noGrp="1"/>
          </p:cNvSpPr>
          <p:nvPr>
            <p:ph type="sldNum" sz="quarter" idx="10"/>
          </p:nvPr>
        </p:nvSpPr>
        <p:spPr/>
        <p:txBody>
          <a:bodyPr/>
          <a:lstStyle/>
          <a:p>
            <a:fld id="{6101C5E1-D8E9-464D-A93E-CE21651935A7}" type="slidenum">
              <a:rPr lang="en-US" smtClean="0"/>
              <a:t>33</a:t>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pPr>
              <a:spcBef>
                <a:spcPct val="43750"/>
              </a:spcBef>
              <a:spcAft>
                <a:spcPct val="43750"/>
              </a:spcAft>
            </a:pPr>
            <a:r>
              <a:rPr dirty="0"/>
              <a:t>The data object is intended to be used for any entity and process data manipulation within the form. Because a business process's states and stages are maintained as entity data, automating items within a given process involves interacting with this object as opposed to the UI object.</a:t>
            </a:r>
          </a:p>
          <a:p>
            <a:endParaRPr dirty="0"/>
          </a:p>
          <a:p>
            <a:pPr>
              <a:spcBef>
                <a:spcPct val="43750"/>
              </a:spcBef>
              <a:spcAft>
                <a:spcPct val="43750"/>
              </a:spcAft>
            </a:pPr>
            <a:r>
              <a:rPr dirty="0"/>
              <a:t>The following is a summary of each of the data object's containing objects and collections:</a:t>
            </a:r>
          </a:p>
          <a:p>
            <a:endParaRPr dirty="0"/>
          </a:p>
          <a:p>
            <a:r>
              <a:rPr dirty="0"/>
              <a:t> Name Description </a:t>
            </a:r>
          </a:p>
          <a:p>
            <a:endParaRPr dirty="0"/>
          </a:p>
          <a:p>
            <a:r>
              <a:rPr dirty="0"/>
              <a:t>Attributes</a:t>
            </a:r>
          </a:p>
          <a:p>
            <a:endParaRPr dirty="0"/>
          </a:p>
          <a:p>
            <a:r>
              <a:rPr dirty="0"/>
              <a:t>Collection of non-entity data on the form. Items in this collection are of the same type as the attributes collection, but it is important to note that they are not attributes of the form entity.</a:t>
            </a:r>
          </a:p>
          <a:p>
            <a:endParaRPr dirty="0"/>
          </a:p>
          <a:p>
            <a:r>
              <a:rPr dirty="0"/>
              <a:t>Entity</a:t>
            </a:r>
          </a:p>
          <a:p>
            <a:endParaRPr dirty="0"/>
          </a:p>
          <a:p>
            <a:r>
              <a:rPr dirty="0"/>
              <a:t>Provides methods to retrieve information that are specific to the record that is displayed on the page, the save method, and a collection of all the attributes that are included on the form. Attribute data is limited to attributes that are represented by fields on the form versus all fields that are available in the entity configuration. For more information, see </a:t>
            </a:r>
            <a:r>
              <a:rPr dirty="0" err="1">
                <a:hlinkClick r:id="rId3"/>
              </a:rPr>
              <a:t>formContext.data.entity</a:t>
            </a:r>
            <a:r>
              <a:rPr dirty="0"/>
              <a:t>.</a:t>
            </a:r>
          </a:p>
          <a:p>
            <a:endParaRPr dirty="0"/>
          </a:p>
          <a:p>
            <a:r>
              <a:rPr dirty="0"/>
              <a:t>Process</a:t>
            </a:r>
          </a:p>
          <a:p>
            <a:endParaRPr dirty="0"/>
          </a:p>
          <a:p>
            <a:r>
              <a:rPr dirty="0"/>
              <a:t>Provides objects and methods to interact with the business process flow data on a form. For more information, see </a:t>
            </a:r>
            <a:r>
              <a:rPr dirty="0" err="1">
                <a:hlinkClick r:id="rId4"/>
              </a:rPr>
              <a:t>formContext.data.process</a:t>
            </a:r>
            <a:r>
              <a:rPr dirty="0"/>
              <a:t>.</a:t>
            </a:r>
          </a:p>
        </p:txBody>
      </p:sp>
      <p:sp>
        <p:nvSpPr>
          <p:cNvPr id="4" name="Slide Number Placeholder 3"/>
          <p:cNvSpPr>
            <a:spLocks noGrp="1"/>
          </p:cNvSpPr>
          <p:nvPr>
            <p:ph type="sldNum" sz="quarter" idx="10"/>
          </p:nvPr>
        </p:nvSpPr>
        <p:spPr/>
        <p:txBody>
          <a:bodyPr/>
          <a:lstStyle/>
          <a:p>
            <a:fld id="{6101C5E1-D8E9-464D-A93E-CE21651935A7}" type="slidenum">
              <a:rPr lang="en-US" smtClean="0"/>
              <a:t>34</a:t>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2500" lnSpcReduction="20000"/>
          </a:bodyPr>
          <a:lstStyle/>
          <a:p>
            <a:pPr>
              <a:spcBef>
                <a:spcPct val="43750"/>
              </a:spcBef>
              <a:spcAft>
                <a:spcPct val="43750"/>
              </a:spcAft>
            </a:pPr>
            <a:r>
              <a:rPr dirty="0"/>
              <a:t>The UI object is intended to be used for retrieving and/or automating any elements that are related to the form's user interface.</a:t>
            </a:r>
          </a:p>
          <a:p>
            <a:endParaRPr dirty="0"/>
          </a:p>
          <a:p>
            <a:pPr>
              <a:spcBef>
                <a:spcPct val="43750"/>
              </a:spcBef>
              <a:spcAft>
                <a:spcPct val="43750"/>
              </a:spcAft>
            </a:pPr>
            <a:r>
              <a:rPr dirty="0"/>
              <a:t>The following summarizes each of the UI object's containing objects and collections:</a:t>
            </a:r>
          </a:p>
          <a:p>
            <a:endParaRPr dirty="0"/>
          </a:p>
          <a:p>
            <a:r>
              <a:rPr dirty="0"/>
              <a:t> Name Description </a:t>
            </a:r>
          </a:p>
          <a:p>
            <a:endParaRPr dirty="0"/>
          </a:p>
          <a:p>
            <a:r>
              <a:rPr dirty="0"/>
              <a:t>Controls</a:t>
            </a:r>
          </a:p>
          <a:p>
            <a:endParaRPr dirty="0"/>
          </a:p>
          <a:p>
            <a:r>
              <a:rPr dirty="0"/>
              <a:t>Collection of all the controls on the page. See </a:t>
            </a:r>
            <a:r>
              <a:rPr dirty="0">
                <a:hlinkClick r:id="rId3"/>
              </a:rPr>
              <a:t>Collections</a:t>
            </a:r>
            <a:r>
              <a:rPr dirty="0"/>
              <a:t> for information about the collections, controls, and the control objects in the collection.</a:t>
            </a:r>
          </a:p>
          <a:p>
            <a:endParaRPr dirty="0"/>
          </a:p>
          <a:p>
            <a:r>
              <a:rPr dirty="0" err="1"/>
              <a:t>FormSelector</a:t>
            </a:r>
            <a:endParaRPr dirty="0"/>
          </a:p>
          <a:p>
            <a:endParaRPr dirty="0"/>
          </a:p>
          <a:p>
            <a:r>
              <a:rPr dirty="0"/>
              <a:t>Use the </a:t>
            </a:r>
            <a:r>
              <a:rPr dirty="0" err="1"/>
              <a:t>formSelector.getCurrentItem</a:t>
            </a:r>
            <a:r>
              <a:rPr dirty="0"/>
              <a:t> method to retrieve information about the form that is currently in use. Use the </a:t>
            </a:r>
            <a:r>
              <a:rPr dirty="0" err="1"/>
              <a:t>formSelector.items</a:t>
            </a:r>
            <a:r>
              <a:rPr dirty="0"/>
              <a:t> collection to return information about all the forms that are available for the user.</a:t>
            </a:r>
          </a:p>
          <a:p>
            <a:endParaRPr dirty="0"/>
          </a:p>
          <a:p>
            <a:r>
              <a:rPr dirty="0"/>
              <a:t>Navigation</a:t>
            </a:r>
          </a:p>
          <a:p>
            <a:endParaRPr dirty="0"/>
          </a:p>
          <a:p>
            <a:r>
              <a:rPr dirty="0"/>
              <a:t>A collection of all the navigation items on the page. See </a:t>
            </a:r>
            <a:r>
              <a:rPr dirty="0" err="1">
                <a:hlinkClick r:id="rId4"/>
              </a:rPr>
              <a:t>formContext.ui.navigation</a:t>
            </a:r>
            <a:r>
              <a:rPr dirty="0">
                <a:hlinkClick r:id="rId4"/>
              </a:rPr>
              <a:t> item</a:t>
            </a:r>
            <a:r>
              <a:rPr dirty="0"/>
              <a:t> for information about the items in the collection. Navigation is not available for Microsoft Dynamics 365 for tablets. For automating overall application navigation, we tend to use the </a:t>
            </a:r>
            <a:r>
              <a:rPr dirty="0" err="1"/>
              <a:t>Xrm.Navigation</a:t>
            </a:r>
            <a:r>
              <a:rPr dirty="0"/>
              <a:t> namespace.</a:t>
            </a:r>
          </a:p>
          <a:p>
            <a:endParaRPr dirty="0"/>
          </a:p>
          <a:p>
            <a:r>
              <a:rPr dirty="0"/>
              <a:t>process</a:t>
            </a:r>
          </a:p>
          <a:p>
            <a:endParaRPr dirty="0"/>
          </a:p>
          <a:p>
            <a:r>
              <a:rPr dirty="0"/>
              <a:t>Provides objects and methods to interact with the business process flow control on a form, such as setting its visibility. For more information, see </a:t>
            </a:r>
            <a:r>
              <a:rPr dirty="0" err="1">
                <a:hlinkClick r:id="rId5"/>
              </a:rPr>
              <a:t>formContext.ui.process</a:t>
            </a:r>
            <a:r>
              <a:rPr dirty="0"/>
              <a:t>.</a:t>
            </a:r>
          </a:p>
          <a:p>
            <a:endParaRPr dirty="0"/>
          </a:p>
          <a:p>
            <a:r>
              <a:rPr dirty="0" err="1"/>
              <a:t>QuickForms</a:t>
            </a:r>
            <a:endParaRPr dirty="0"/>
          </a:p>
          <a:p>
            <a:endParaRPr dirty="0"/>
          </a:p>
          <a:p>
            <a:r>
              <a:rPr dirty="0"/>
              <a:t>A collection of all the quick view controls on a form. For more information, see </a:t>
            </a:r>
            <a:r>
              <a:rPr dirty="0" err="1">
                <a:hlinkClick r:id="rId6"/>
              </a:rPr>
              <a:t>formContext.ui.quickForms</a:t>
            </a:r>
            <a:r>
              <a:rPr dirty="0"/>
              <a:t>.</a:t>
            </a:r>
          </a:p>
          <a:p>
            <a:endParaRPr dirty="0"/>
          </a:p>
          <a:p>
            <a:r>
              <a:rPr dirty="0"/>
              <a:t>Tabs</a:t>
            </a:r>
          </a:p>
          <a:p>
            <a:endParaRPr dirty="0"/>
          </a:p>
          <a:p>
            <a:r>
              <a:rPr dirty="0"/>
              <a:t>A collection of all the tabs on the page. See </a:t>
            </a:r>
            <a:r>
              <a:rPr dirty="0" err="1">
                <a:hlinkClick r:id="rId7"/>
              </a:rPr>
              <a:t>formContex.ui.tabs</a:t>
            </a:r>
            <a:r>
              <a:rPr dirty="0"/>
              <a:t> for information about the items in the collection.</a:t>
            </a:r>
          </a:p>
        </p:txBody>
      </p:sp>
      <p:sp>
        <p:nvSpPr>
          <p:cNvPr id="4" name="Slide Number Placeholder 3"/>
          <p:cNvSpPr>
            <a:spLocks noGrp="1"/>
          </p:cNvSpPr>
          <p:nvPr>
            <p:ph type="sldNum" sz="quarter" idx="10"/>
          </p:nvPr>
        </p:nvSpPr>
        <p:spPr/>
        <p:txBody>
          <a:bodyPr/>
          <a:lstStyle/>
          <a:p>
            <a:fld id="{6101C5E1-D8E9-464D-A93E-CE21651935A7}" type="slidenum">
              <a:rPr lang="en-US" smtClean="0"/>
              <a:t>35</a:t>
            </a:fld>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Link: https://docs.microsoft.com/en-us/learn/modules/common-actions-client-script-power-platform/4-exercise </a:t>
            </a:r>
          </a:p>
          <a:p>
            <a:endParaRPr dirty="0"/>
          </a:p>
        </p:txBody>
      </p:sp>
      <p:sp>
        <p:nvSpPr>
          <p:cNvPr id="4" name="Slide Number Placeholder 3"/>
          <p:cNvSpPr>
            <a:spLocks noGrp="1"/>
          </p:cNvSpPr>
          <p:nvPr>
            <p:ph type="sldNum" sz="quarter" idx="10"/>
          </p:nvPr>
        </p:nvSpPr>
        <p:spPr/>
        <p:txBody>
          <a:bodyPr/>
          <a:lstStyle/>
          <a:p>
            <a:fld id="{6101C5E1-D8E9-464D-A93E-CE21651935A7}" type="slidenum">
              <a:rPr lang="en-US" smtClean="0"/>
              <a:t>36</a:t>
            </a:fld>
            <a:endParaRPr lang="en-US"/>
          </a:p>
        </p:txBody>
      </p:sp>
    </p:spTree>
    <p:extLst>
      <p:ext uri="{BB962C8B-B14F-4D97-AF65-F5344CB8AC3E}">
        <p14:creationId xmlns:p14="http://schemas.microsoft.com/office/powerpoint/2010/main" val="188833756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rPr dirty="0"/>
              <a:t>
</a:t>
            </a:r>
            <a:r>
              <a:rPr lang="en-US" dirty="0"/>
              <a:t>This lesson is an add-on for exam coverage purposes</a:t>
            </a:r>
            <a:r>
              <a:rPr dirty="0"/>
              <a:t>
</a:t>
            </a:r>
          </a:p>
        </p:txBody>
      </p:sp>
      <p:sp>
        <p:nvSpPr>
          <p:cNvPr id="4" name="Slide Number Placeholder 3"/>
          <p:cNvSpPr>
            <a:spLocks noGrp="1"/>
          </p:cNvSpPr>
          <p:nvPr>
            <p:ph type="sldNum" sz="quarter" idx="10"/>
          </p:nvPr>
        </p:nvSpPr>
        <p:spPr/>
        <p:txBody>
          <a:bodyPr/>
          <a:lstStyle/>
          <a:p>
            <a:fld id="{6101C5E1-D8E9-464D-A93E-CE21651935A7}" type="slidenum">
              <a:rPr lang="en-US" smtClean="0"/>
              <a:t>37</a:t>
            </a:fld>
            <a:endParaRPr lang="en-US"/>
          </a:p>
        </p:txBody>
      </p:sp>
    </p:spTree>
    <p:extLst>
      <p:ext uri="{BB962C8B-B14F-4D97-AF65-F5344CB8AC3E}">
        <p14:creationId xmlns:p14="http://schemas.microsoft.com/office/powerpoint/2010/main" val="1620789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spcBef>
                <a:spcPct val="43750"/>
              </a:spcBef>
              <a:spcAft>
                <a:spcPct val="43750"/>
              </a:spcAft>
            </a:pPr>
            <a:r>
              <a:t>The Client API provides a globally accessible object (Xrm), which is available for use in your code to perform a variety of activities. At a high level, the following graphic illustrates each of the properties and methods that are available. For an in-depth overview of this object, see </a:t>
            </a:r>
            <a:r>
              <a:rPr>
                <a:hlinkClick r:id="rId3"/>
              </a:rPr>
              <a:t>Client API Xrm object</a:t>
            </a:r>
            <a:r>
              <a:t>.</a:t>
            </a:r>
          </a:p>
        </p:txBody>
      </p:sp>
      <p:sp>
        <p:nvSpPr>
          <p:cNvPr id="4" name="Slide Number Placeholder 3"/>
          <p:cNvSpPr>
            <a:spLocks noGrp="1"/>
          </p:cNvSpPr>
          <p:nvPr>
            <p:ph type="sldNum" sz="quarter" idx="10"/>
          </p:nvPr>
        </p:nvSpPr>
        <p:spPr/>
        <p:txBody>
          <a:bodyPr/>
          <a:lstStyle/>
          <a:p>
            <a:fld id="{6101C5E1-D8E9-464D-A93E-CE21651935A7}" type="slidenum">
              <a:rPr lang="en-US" smtClean="0"/>
              <a:t>38</a:t>
            </a:fld>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0000" lnSpcReduction="10000"/>
          </a:bodyPr>
          <a:lstStyle/>
          <a:p>
            <a:pPr>
              <a:spcBef>
                <a:spcPct val="43750"/>
              </a:spcBef>
              <a:spcAft>
                <a:spcPct val="43750"/>
              </a:spcAft>
            </a:pPr>
            <a:r>
              <a:t>The Xrm.Device object exposes native device capabilities that are related to mobile device interactions, with the exception of the pickFile method, which is also accessible through web clients. Note that canvas apps also provide an extensible framework for mobile development and should also be considered in these scenarios. The following is a summary of the methods that are available within the Xrm.Device object.</a:t>
            </a:r>
          </a:p>
          <a:p>
            <a:endParaRPr/>
          </a:p>
          <a:p>
            <a:r>
              <a:t> Method Description </a:t>
            </a:r>
          </a:p>
          <a:p>
            <a:endParaRPr/>
          </a:p>
          <a:p>
            <a:r>
              <a:rPr>
                <a:hlinkClick r:id="rId3"/>
              </a:rPr>
              <a:t>captureAudio</a:t>
            </a:r>
          </a:p>
          <a:p>
            <a:endParaRPr>
              <a:hlinkClick r:id="rId3"/>
            </a:endParaRPr>
          </a:p>
          <a:p>
            <a:r>
              <a:t>Invokes the device microphone to record audio.</a:t>
            </a:r>
          </a:p>
          <a:p>
            <a:endParaRPr/>
          </a:p>
          <a:p>
            <a:r>
              <a:rPr>
                <a:hlinkClick r:id="rId4"/>
              </a:rPr>
              <a:t>captureImage</a:t>
            </a:r>
          </a:p>
          <a:p>
            <a:endParaRPr>
              <a:hlinkClick r:id="rId4"/>
            </a:endParaRPr>
          </a:p>
          <a:p>
            <a:r>
              <a:t>Invokes the device camera to capture an image.</a:t>
            </a:r>
          </a:p>
          <a:p>
            <a:endParaRPr/>
          </a:p>
          <a:p>
            <a:r>
              <a:rPr>
                <a:hlinkClick r:id="rId5"/>
              </a:rPr>
              <a:t>captureVideo</a:t>
            </a:r>
          </a:p>
          <a:p>
            <a:endParaRPr>
              <a:hlinkClick r:id="rId5"/>
            </a:endParaRPr>
          </a:p>
          <a:p>
            <a:r>
              <a:t>Invokes the device camera to record video.</a:t>
            </a:r>
          </a:p>
          <a:p>
            <a:endParaRPr/>
          </a:p>
          <a:p>
            <a:r>
              <a:rPr>
                <a:hlinkClick r:id="rId6"/>
              </a:rPr>
              <a:t>getBarcodeValue</a:t>
            </a:r>
          </a:p>
          <a:p>
            <a:endParaRPr>
              <a:hlinkClick r:id="rId6"/>
            </a:endParaRPr>
          </a:p>
          <a:p>
            <a:r>
              <a:t>Invokes the device camera to scan the barcode information, such as a product number.</a:t>
            </a:r>
          </a:p>
          <a:p>
            <a:endParaRPr/>
          </a:p>
          <a:p>
            <a:r>
              <a:rPr>
                <a:hlinkClick r:id="rId7"/>
              </a:rPr>
              <a:t>getCurrentPosition</a:t>
            </a:r>
          </a:p>
          <a:p>
            <a:endParaRPr>
              <a:hlinkClick r:id="rId7"/>
            </a:endParaRPr>
          </a:p>
          <a:p>
            <a:r>
              <a:t>Returns the current location by using the device geolocation capability.</a:t>
            </a:r>
          </a:p>
          <a:p>
            <a:endParaRPr/>
          </a:p>
          <a:p>
            <a:r>
              <a:rPr>
                <a:hlinkClick r:id="rId8"/>
              </a:rPr>
              <a:t>pickFile</a:t>
            </a:r>
          </a:p>
          <a:p>
            <a:endParaRPr>
              <a:hlinkClick r:id="rId8"/>
            </a:endParaRPr>
          </a:p>
          <a:p>
            <a:r>
              <a:t>Opens a dialog box to select files from your computer (web client) or mobile device (mobile clients).</a:t>
            </a:r>
          </a:p>
        </p:txBody>
      </p:sp>
      <p:sp>
        <p:nvSpPr>
          <p:cNvPr id="4" name="Slide Number Placeholder 3"/>
          <p:cNvSpPr>
            <a:spLocks noGrp="1"/>
          </p:cNvSpPr>
          <p:nvPr>
            <p:ph type="sldNum" sz="quarter" idx="10"/>
          </p:nvPr>
        </p:nvSpPr>
        <p:spPr/>
        <p:txBody>
          <a:bodyPr/>
          <a:lstStyle/>
          <a:p>
            <a:fld id="{6101C5E1-D8E9-464D-A93E-CE21651935A7}" type="slidenum">
              <a:rPr lang="en-US" smtClean="0"/>
              <a:t>39</a:t>
            </a:fld>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spcBef>
                <a:spcPct val="43750"/>
              </a:spcBef>
              <a:spcAft>
                <a:spcPct val="43750"/>
              </a:spcAft>
            </a:pPr>
            <a:r>
              <a:t>The Xrm.Encoding object is used to encode and decode XML and HTML strings. This can be valuable when you are interacting with HTML web resources, encoding and decoding query string parameters, and also when you are interacting with FetchXML that contains special characters in a search string.</a:t>
            </a:r>
          </a:p>
        </p:txBody>
      </p:sp>
      <p:sp>
        <p:nvSpPr>
          <p:cNvPr id="4" name="Slide Number Placeholder 3"/>
          <p:cNvSpPr>
            <a:spLocks noGrp="1"/>
          </p:cNvSpPr>
          <p:nvPr>
            <p:ph type="sldNum" sz="quarter" idx="10"/>
          </p:nvPr>
        </p:nvSpPr>
        <p:spPr/>
        <p:txBody>
          <a:bodyPr/>
          <a:lstStyle/>
          <a:p>
            <a:fld id="{6101C5E1-D8E9-464D-A93E-CE21651935A7}" type="slidenum">
              <a:rPr lang="en-US" smtClean="0"/>
              <a:t>40</a:t>
            </a:fld>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2500" lnSpcReduction="20000"/>
          </a:bodyPr>
          <a:lstStyle/>
          <a:p>
            <a:pPr>
              <a:spcBef>
                <a:spcPct val="43750"/>
              </a:spcBef>
              <a:spcAft>
                <a:spcPct val="43750"/>
              </a:spcAft>
            </a:pPr>
            <a:r>
              <a:t>The Navigation object provides navigation-related methods that can be used within a model-driven application. Activities such as showing alert, confirm, and error dialogs are commonly not considered to be an optimal user experience, but are available for use nonetheless. In these scenarios, we recommend that you consider form notifications and/or other mechanisms to warn users of an issue. The following is a summary of methods that are available within the Xrm.Navigation object.</a:t>
            </a:r>
          </a:p>
          <a:p>
            <a:endParaRPr/>
          </a:p>
          <a:p>
            <a:r>
              <a:t> Method Description </a:t>
            </a:r>
          </a:p>
          <a:p>
            <a:endParaRPr/>
          </a:p>
          <a:p>
            <a:r>
              <a:rPr>
                <a:hlinkClick r:id="rId3"/>
              </a:rPr>
              <a:t>openAlertDialog</a:t>
            </a:r>
          </a:p>
          <a:p>
            <a:endParaRPr>
              <a:hlinkClick r:id="rId3"/>
            </a:endParaRPr>
          </a:p>
          <a:p>
            <a:r>
              <a:t>Displays an alert dialog that contains a message and a button.</a:t>
            </a:r>
          </a:p>
          <a:p>
            <a:endParaRPr/>
          </a:p>
          <a:p>
            <a:r>
              <a:rPr>
                <a:hlinkClick r:id="rId4"/>
              </a:rPr>
              <a:t>openConfirmDialog</a:t>
            </a:r>
          </a:p>
          <a:p>
            <a:endParaRPr>
              <a:hlinkClick r:id="rId4"/>
            </a:endParaRPr>
          </a:p>
          <a:p>
            <a:r>
              <a:t>Displays a confirmation dialog box that contains a message and two buttons.</a:t>
            </a:r>
          </a:p>
          <a:p>
            <a:endParaRPr/>
          </a:p>
          <a:p>
            <a:r>
              <a:rPr>
                <a:hlinkClick r:id="rId5"/>
              </a:rPr>
              <a:t>openErrorDialog</a:t>
            </a:r>
          </a:p>
          <a:p>
            <a:endParaRPr>
              <a:hlinkClick r:id="rId5"/>
            </a:endParaRPr>
          </a:p>
          <a:p>
            <a:r>
              <a:t>Displays an error dialog.</a:t>
            </a:r>
          </a:p>
          <a:p>
            <a:endParaRPr/>
          </a:p>
          <a:p>
            <a:r>
              <a:rPr>
                <a:hlinkClick r:id="rId6"/>
              </a:rPr>
              <a:t>openFile</a:t>
            </a:r>
          </a:p>
          <a:p>
            <a:endParaRPr>
              <a:hlinkClick r:id="rId6"/>
            </a:endParaRPr>
          </a:p>
          <a:p>
            <a:r>
              <a:t>Opens a file.</a:t>
            </a:r>
          </a:p>
          <a:p>
            <a:endParaRPr/>
          </a:p>
          <a:p>
            <a:r>
              <a:rPr>
                <a:hlinkClick r:id="rId7"/>
              </a:rPr>
              <a:t>openForm</a:t>
            </a:r>
          </a:p>
          <a:p>
            <a:endParaRPr>
              <a:hlinkClick r:id="rId7"/>
            </a:endParaRPr>
          </a:p>
          <a:p>
            <a:r>
              <a:t>Opens an entity form or a quick create form.</a:t>
            </a:r>
          </a:p>
          <a:p>
            <a:endParaRPr/>
          </a:p>
          <a:p>
            <a:r>
              <a:rPr>
                <a:hlinkClick r:id="rId8"/>
              </a:rPr>
              <a:t>openUrl</a:t>
            </a:r>
          </a:p>
          <a:p>
            <a:endParaRPr>
              <a:hlinkClick r:id="rId8"/>
            </a:endParaRPr>
          </a:p>
          <a:p>
            <a:r>
              <a:t>Opens a URL, including file URLs.</a:t>
            </a:r>
          </a:p>
          <a:p>
            <a:endParaRPr/>
          </a:p>
          <a:p>
            <a:r>
              <a:rPr>
                <a:hlinkClick r:id="rId9"/>
              </a:rPr>
              <a:t>openWebResource</a:t>
            </a:r>
          </a:p>
          <a:p>
            <a:endParaRPr>
              <a:hlinkClick r:id="rId9"/>
            </a:endParaRPr>
          </a:p>
          <a:p>
            <a:r>
              <a:t>Opens an HTML web resource.</a:t>
            </a:r>
          </a:p>
        </p:txBody>
      </p:sp>
      <p:sp>
        <p:nvSpPr>
          <p:cNvPr id="4" name="Slide Number Placeholder 3"/>
          <p:cNvSpPr>
            <a:spLocks noGrp="1"/>
          </p:cNvSpPr>
          <p:nvPr>
            <p:ph type="sldNum" sz="quarter" idx="10"/>
          </p:nvPr>
        </p:nvSpPr>
        <p:spPr/>
        <p:txBody>
          <a:bodyPr/>
          <a:lstStyle/>
          <a:p>
            <a:fld id="{6101C5E1-D8E9-464D-A93E-CE21651935A7}" type="slidenum">
              <a:rPr lang="en-US" smtClean="0"/>
              <a:t>41</a:t>
            </a:fld>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spcBef>
                <a:spcPct val="43750"/>
              </a:spcBef>
              <a:spcAft>
                <a:spcPct val="43750"/>
              </a:spcAft>
            </a:pPr>
            <a:r>
              <a:t>The Xrm.Panel object provides a method to display a webpage on the side pane of a model-driven app form. Note that this feature is currently in preview and will not be covered in detail here. For more information, see </a:t>
            </a:r>
            <a:r>
              <a:rPr>
                <a:hlinkClick r:id="rId3"/>
              </a:rPr>
              <a:t>Xrm.Panel</a:t>
            </a:r>
            <a:r>
              <a:t>.</a:t>
            </a:r>
          </a:p>
        </p:txBody>
      </p:sp>
      <p:sp>
        <p:nvSpPr>
          <p:cNvPr id="4" name="Slide Number Placeholder 3"/>
          <p:cNvSpPr>
            <a:spLocks noGrp="1"/>
          </p:cNvSpPr>
          <p:nvPr>
            <p:ph type="sldNum" sz="quarter" idx="10"/>
          </p:nvPr>
        </p:nvSpPr>
        <p:spPr/>
        <p:txBody>
          <a:bodyPr/>
          <a:lstStyle/>
          <a:p>
            <a:fld id="{6101C5E1-D8E9-464D-A93E-CE21651935A7}" type="slidenum">
              <a:rPr lang="en-US" smtClean="0"/>
              <a:t>42</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5000"/>
          </a:bodyPr>
          <a:lstStyle/>
          <a:p>
            <a:pPr>
              <a:spcBef>
                <a:spcPct val="43750"/>
              </a:spcBef>
              <a:spcAft>
                <a:spcPct val="43750"/>
              </a:spcAft>
            </a:pPr>
            <a:r>
              <a:t>Web resources also allow for dependencies to be defined. This includes dependencies that a file might have on another file and attributes of particular entities.</a:t>
            </a:r>
          </a:p>
          <a:p>
            <a:endParaRPr/>
          </a:p>
          <a:p>
            <a:pPr>
              <a:spcBef>
                <a:spcPct val="43750"/>
              </a:spcBef>
              <a:spcAft>
                <a:spcPct val="43750"/>
              </a:spcAft>
            </a:pPr>
            <a:r>
              <a:t>Defining attributes on which a web resource is dependent will allow the platform to ensure that the dependencies are enforced, preventing admins from either removing an attribute that the web resource depends on, or importing it into an environment in which the attribute doesn't exist.</a:t>
            </a:r>
          </a:p>
          <a:p>
            <a:endParaRPr/>
          </a:p>
          <a:p>
            <a:pPr>
              <a:spcBef>
                <a:spcPct val="43750"/>
              </a:spcBef>
              <a:spcAft>
                <a:spcPct val="43750"/>
              </a:spcAft>
            </a:pPr>
            <a:r>
              <a:t>When a web resource has other web resources that it depends on, the platform will use this dependency to ensure that the required files are loaded before the topmost web resource is. For small-to-medium implementations, this is the recommended approach for ensuring that a JavaScript file has all of its dependencies loaded wherever it's referenced. For large projects with heavy custom JavaScript, using a tool like Gulp to remove JS dependencies by compiling them into a single file, or a dynamic JS module loading framework like RequireJS, SystemJS, or stealJS, is recommended.</a:t>
            </a:r>
          </a:p>
          <a:p>
            <a:endParaRPr/>
          </a:p>
          <a:p>
            <a:pPr>
              <a:spcBef>
                <a:spcPct val="43750"/>
              </a:spcBef>
              <a:spcAft>
                <a:spcPct val="43750"/>
              </a:spcAft>
            </a:pPr>
            <a:r>
              <a:t>[!NOTE] The autoloading of dependencies only applies to JavaScript files that are loaded from the ribbon or from a form. Loading a JavaScript file in an Iframe by means of an HTML web resource will not auto load the dependencies.</a:t>
            </a:r>
          </a:p>
        </p:txBody>
      </p:sp>
      <p:sp>
        <p:nvSpPr>
          <p:cNvPr id="4" name="Slide Number Placeholder 3"/>
          <p:cNvSpPr>
            <a:spLocks noGrp="1"/>
          </p:cNvSpPr>
          <p:nvPr>
            <p:ph type="sldNum" sz="quarter" idx="10"/>
          </p:nvPr>
        </p:nvSpPr>
        <p:spPr/>
        <p:txBody>
          <a:bodyPr/>
          <a:lstStyle/>
          <a:p>
            <a:fld id="{6101C5E1-D8E9-464D-A93E-CE21651935A7}" type="slidenum">
              <a:rPr lang="en-US" smtClean="0"/>
              <a:t>6</a:t>
            </a:fld>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60000" lnSpcReduction="20000"/>
          </a:bodyPr>
          <a:lstStyle/>
          <a:p>
            <a:pPr>
              <a:spcBef>
                <a:spcPct val="43750"/>
              </a:spcBef>
              <a:spcAft>
                <a:spcPct val="43750"/>
              </a:spcAft>
            </a:pPr>
            <a:r>
              <a:t>The Xrm.Utility object provides a container for various useful methods. The following is a summary of the methods that are available within the Xrm.Utility object. For more information, see </a:t>
            </a:r>
            <a:r>
              <a:rPr>
                <a:hlinkClick r:id="rId3"/>
              </a:rPr>
              <a:t>Xrm.Utility (Client API reference)</a:t>
            </a:r>
          </a:p>
          <a:p>
            <a:endParaRPr>
              <a:hlinkClick r:id="rId3"/>
            </a:endParaRPr>
          </a:p>
          <a:p>
            <a:r>
              <a:t> Method Description </a:t>
            </a:r>
          </a:p>
          <a:p>
            <a:endParaRPr/>
          </a:p>
          <a:p>
            <a:r>
              <a:rPr>
                <a:hlinkClick r:id="rId4"/>
              </a:rPr>
              <a:t>closeProgress</a:t>
            </a:r>
          </a:p>
          <a:p>
            <a:endParaRPr>
              <a:hlinkClick r:id="rId4"/>
            </a:endParaRPr>
          </a:p>
          <a:p>
            <a:r>
              <a:t>Indicator closes a progress dialog box.</a:t>
            </a:r>
          </a:p>
          <a:p>
            <a:endParaRPr/>
          </a:p>
          <a:p>
            <a:r>
              <a:rPr>
                <a:hlinkClick r:id="rId5"/>
              </a:rPr>
              <a:t>getAllowedStatusTransitions</a:t>
            </a:r>
          </a:p>
          <a:p>
            <a:endParaRPr>
              <a:hlinkClick r:id="rId5"/>
            </a:endParaRPr>
          </a:p>
          <a:p>
            <a:r>
              <a:t>Returns the valid state transitions for the specified entity type and state code.</a:t>
            </a:r>
          </a:p>
          <a:p>
            <a:endParaRPr/>
          </a:p>
          <a:p>
            <a:r>
              <a:rPr>
                <a:hlinkClick r:id="rId6"/>
              </a:rPr>
              <a:t>getEntityMetadata</a:t>
            </a:r>
          </a:p>
          <a:p>
            <a:endParaRPr>
              <a:hlinkClick r:id="rId6"/>
            </a:endParaRPr>
          </a:p>
          <a:p>
            <a:r>
              <a:t>Returns the entity metadata for the specified entity.</a:t>
            </a:r>
          </a:p>
          <a:p>
            <a:endParaRPr/>
          </a:p>
          <a:p>
            <a:r>
              <a:rPr>
                <a:hlinkClick r:id="rId7"/>
              </a:rPr>
              <a:t>getGlobalContext</a:t>
            </a:r>
          </a:p>
          <a:p>
            <a:endParaRPr>
              <a:hlinkClick r:id="rId7"/>
            </a:endParaRPr>
          </a:p>
          <a:p>
            <a:r>
              <a:t>Gets the global context.</a:t>
            </a:r>
          </a:p>
          <a:p>
            <a:endParaRPr/>
          </a:p>
          <a:p>
            <a:r>
              <a:rPr>
                <a:hlinkClick r:id="rId8"/>
              </a:rPr>
              <a:t>getLearningPathAttributeName</a:t>
            </a:r>
          </a:p>
          <a:p>
            <a:endParaRPr>
              <a:hlinkClick r:id="rId8"/>
            </a:endParaRPr>
          </a:p>
          <a:p>
            <a:r>
              <a:t>Returns the name of the DOM attribute that is expected by the learning path (guided help) content designer for identifying UI controls in the model-driven apps forms.</a:t>
            </a:r>
          </a:p>
          <a:p>
            <a:endParaRPr/>
          </a:p>
          <a:p>
            <a:r>
              <a:rPr>
                <a:hlinkClick r:id="rId9"/>
              </a:rPr>
              <a:t>getResourceString</a:t>
            </a:r>
          </a:p>
          <a:p>
            <a:endParaRPr>
              <a:hlinkClick r:id="rId9"/>
            </a:endParaRPr>
          </a:p>
          <a:p>
            <a:r>
              <a:t>Returns the localized string for a given key that is associated with the specified web resource.</a:t>
            </a:r>
          </a:p>
          <a:p>
            <a:endParaRPr/>
          </a:p>
          <a:p>
            <a:r>
              <a:rPr>
                <a:hlinkClick r:id="rId10"/>
              </a:rPr>
              <a:t>invokeProcessAction</a:t>
            </a:r>
          </a:p>
          <a:p>
            <a:endParaRPr>
              <a:hlinkClick r:id="rId10"/>
            </a:endParaRPr>
          </a:p>
          <a:p>
            <a:r>
              <a:t>Invokes an action based on the specified parameters.</a:t>
            </a:r>
          </a:p>
          <a:p>
            <a:endParaRPr/>
          </a:p>
          <a:p>
            <a:r>
              <a:rPr>
                <a:hlinkClick r:id="rId11"/>
              </a:rPr>
              <a:t>lookupObjects</a:t>
            </a:r>
          </a:p>
          <a:p>
            <a:endParaRPr>
              <a:hlinkClick r:id="rId11"/>
            </a:endParaRPr>
          </a:p>
          <a:p>
            <a:r>
              <a:t>Opens a lookup control to select one or more items.</a:t>
            </a:r>
          </a:p>
          <a:p>
            <a:endParaRPr/>
          </a:p>
          <a:p>
            <a:r>
              <a:rPr>
                <a:hlinkClick r:id="rId12"/>
              </a:rPr>
              <a:t>refreshParentGrid</a:t>
            </a:r>
          </a:p>
          <a:p>
            <a:endParaRPr>
              <a:hlinkClick r:id="rId12"/>
            </a:endParaRPr>
          </a:p>
          <a:p>
            <a:r>
              <a:t>Refreshes the parent grid that contains the specified record.</a:t>
            </a:r>
          </a:p>
          <a:p>
            <a:endParaRPr/>
          </a:p>
          <a:p>
            <a:r>
              <a:rPr>
                <a:hlinkClick r:id="rId13"/>
              </a:rPr>
              <a:t>showProgressIndicator</a:t>
            </a:r>
          </a:p>
          <a:p>
            <a:endParaRPr>
              <a:hlinkClick r:id="rId13"/>
            </a:endParaRPr>
          </a:p>
          <a:p>
            <a:r>
              <a:t>Displays a progress dialog with the specified message.</a:t>
            </a:r>
          </a:p>
        </p:txBody>
      </p:sp>
      <p:sp>
        <p:nvSpPr>
          <p:cNvPr id="4" name="Slide Number Placeholder 3"/>
          <p:cNvSpPr>
            <a:spLocks noGrp="1"/>
          </p:cNvSpPr>
          <p:nvPr>
            <p:ph type="sldNum" sz="quarter" idx="10"/>
          </p:nvPr>
        </p:nvSpPr>
        <p:spPr/>
        <p:txBody>
          <a:bodyPr/>
          <a:lstStyle/>
          <a:p>
            <a:fld id="{6101C5E1-D8E9-464D-A93E-CE21651935A7}" type="slidenum">
              <a:rPr lang="en-US" smtClean="0"/>
              <a:t>43</a:t>
            </a:fld>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67500" lnSpcReduction="20000"/>
          </a:bodyPr>
          <a:lstStyle/>
          <a:p>
            <a:pPr>
              <a:spcBef>
                <a:spcPct val="43750"/>
              </a:spcBef>
              <a:spcAft>
                <a:spcPct val="43750"/>
              </a:spcAft>
            </a:pPr>
            <a:r>
              <a:t>The Xrm.WebApi object provides properties and methods to use the Web API for traditional CRUD operations within a client script. The following is a summary of the methods that are available within the Xrm.WebApi object. For more information, see </a:t>
            </a:r>
            <a:r>
              <a:rPr>
                <a:hlinkClick r:id="rId3"/>
              </a:rPr>
              <a:t>Xrm.WebApi (Client API reference)</a:t>
            </a:r>
            <a:r>
              <a:t>.</a:t>
            </a:r>
          </a:p>
          <a:p>
            <a:endParaRPr/>
          </a:p>
          <a:p>
            <a:r>
              <a:t> Method Description </a:t>
            </a:r>
          </a:p>
          <a:p>
            <a:endParaRPr/>
          </a:p>
          <a:p>
            <a:r>
              <a:rPr>
                <a:hlinkClick r:id="rId4"/>
              </a:rPr>
              <a:t>createRecord</a:t>
            </a:r>
          </a:p>
          <a:p>
            <a:endParaRPr>
              <a:hlinkClick r:id="rId4"/>
            </a:endParaRPr>
          </a:p>
          <a:p>
            <a:r>
              <a:t>Creates an entity record.</a:t>
            </a:r>
          </a:p>
          <a:p>
            <a:endParaRPr/>
          </a:p>
          <a:p>
            <a:r>
              <a:rPr>
                <a:hlinkClick r:id="rId5"/>
              </a:rPr>
              <a:t>deleteRecord</a:t>
            </a:r>
          </a:p>
          <a:p>
            <a:endParaRPr>
              <a:hlinkClick r:id="rId5"/>
            </a:endParaRPr>
          </a:p>
          <a:p>
            <a:r>
              <a:t>Deletes an entity record.</a:t>
            </a:r>
          </a:p>
          <a:p>
            <a:endParaRPr/>
          </a:p>
          <a:p>
            <a:r>
              <a:rPr>
                <a:hlinkClick r:id="rId6"/>
              </a:rPr>
              <a:t>retrieveRecord</a:t>
            </a:r>
          </a:p>
          <a:p>
            <a:endParaRPr>
              <a:hlinkClick r:id="rId6"/>
            </a:endParaRPr>
          </a:p>
          <a:p>
            <a:r>
              <a:t>Retrieves an entity record.</a:t>
            </a:r>
          </a:p>
          <a:p>
            <a:endParaRPr/>
          </a:p>
          <a:p>
            <a:r>
              <a:rPr>
                <a:hlinkClick r:id="rId7"/>
              </a:rPr>
              <a:t>retrieveMultipleRecords</a:t>
            </a:r>
          </a:p>
          <a:p>
            <a:endParaRPr>
              <a:hlinkClick r:id="rId7"/>
            </a:endParaRPr>
          </a:p>
          <a:p>
            <a:r>
              <a:t>Retrieves a collection of entity records.</a:t>
            </a:r>
          </a:p>
          <a:p>
            <a:endParaRPr/>
          </a:p>
          <a:p>
            <a:r>
              <a:rPr>
                <a:hlinkClick r:id="rId8"/>
              </a:rPr>
              <a:t>updateRecord</a:t>
            </a:r>
          </a:p>
          <a:p>
            <a:endParaRPr>
              <a:hlinkClick r:id="rId8"/>
            </a:endParaRPr>
          </a:p>
          <a:p>
            <a:r>
              <a:t>Updates an entity record.</a:t>
            </a:r>
          </a:p>
          <a:p>
            <a:endParaRPr/>
          </a:p>
          <a:p>
            <a:r>
              <a:rPr>
                <a:hlinkClick r:id="rId9"/>
              </a:rPr>
              <a:t>isAvailableOffline</a:t>
            </a:r>
          </a:p>
          <a:p>
            <a:endParaRPr>
              <a:hlinkClick r:id="rId9"/>
            </a:endParaRPr>
          </a:p>
          <a:p>
            <a:r>
              <a:t>Returns a Boolean value that indicates whether an entity is present in a user's profile and is currently available for use in offline mode.</a:t>
            </a:r>
          </a:p>
          <a:p>
            <a:endParaRPr/>
          </a:p>
          <a:p>
            <a:r>
              <a:rPr>
                <a:hlinkClick r:id="rId10"/>
              </a:rPr>
              <a:t>execute</a:t>
            </a:r>
          </a:p>
          <a:p>
            <a:endParaRPr>
              <a:hlinkClick r:id="rId10"/>
            </a:endParaRPr>
          </a:p>
          <a:p>
            <a:r>
              <a:t>Run a single action, function, or CRUD operation.</a:t>
            </a:r>
          </a:p>
          <a:p>
            <a:endParaRPr/>
          </a:p>
          <a:p>
            <a:r>
              <a:rPr>
                <a:hlinkClick r:id="rId11"/>
              </a:rPr>
              <a:t>executeMultiple</a:t>
            </a:r>
          </a:p>
          <a:p>
            <a:endParaRPr>
              <a:hlinkClick r:id="rId11"/>
            </a:endParaRPr>
          </a:p>
          <a:p>
            <a:r>
              <a:t>Run a collection of action, function, or CRUD operations.</a:t>
            </a:r>
          </a:p>
        </p:txBody>
      </p:sp>
      <p:sp>
        <p:nvSpPr>
          <p:cNvPr id="4" name="Slide Number Placeholder 3"/>
          <p:cNvSpPr>
            <a:spLocks noGrp="1"/>
          </p:cNvSpPr>
          <p:nvPr>
            <p:ph type="sldNum" sz="quarter" idx="10"/>
          </p:nvPr>
        </p:nvSpPr>
        <p:spPr/>
        <p:txBody>
          <a:bodyPr/>
          <a:lstStyle/>
          <a:p>
            <a:fld id="{6101C5E1-D8E9-464D-A93E-CE21651935A7}" type="slidenum">
              <a:rPr lang="en-US" smtClean="0"/>
              <a:t>44</a:t>
            </a:fld>
            <a:endParaRPr 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spcBef>
                <a:spcPct val="43750"/>
              </a:spcBef>
              <a:spcAft>
                <a:spcPct val="43750"/>
              </a:spcAft>
            </a:pPr>
            <a:r>
              <a:rPr dirty="0"/>
              <a:t>While </a:t>
            </a:r>
            <a:r>
              <a:rPr dirty="0" err="1"/>
              <a:t>developin</a:t>
            </a:r>
            <a:endParaRPr lang="en-US" dirty="0"/>
          </a:p>
          <a:p>
            <a:pPr>
              <a:spcBef>
                <a:spcPct val="43750"/>
              </a:spcBef>
              <a:spcAft>
                <a:spcPct val="43750"/>
              </a:spcAft>
            </a:pPr>
            <a:endParaRPr lang="en-US" dirty="0"/>
          </a:p>
          <a:p>
            <a:pPr algn="l"/>
            <a:r>
              <a:rPr lang="en-US" b="1" i="0" dirty="0">
                <a:solidFill>
                  <a:srgbClr val="405E7B"/>
                </a:solidFill>
                <a:effectLst/>
                <a:latin typeface="Times New Roman" panose="02020603050405020304" pitchFamily="18" charset="0"/>
              </a:rPr>
              <a:t>Referencing related data</a:t>
            </a:r>
          </a:p>
          <a:p>
            <a:pPr algn="l"/>
            <a:r>
              <a:rPr lang="en-US" b="0" i="0" dirty="0">
                <a:solidFill>
                  <a:srgbClr val="000000"/>
                </a:solidFill>
                <a:effectLst/>
                <a:latin typeface="Times New Roman" panose="02020603050405020304" pitchFamily="18" charset="0"/>
              </a:rPr>
              <a:t>If you need to reference data that is contained in a related entity, such as the address of the primary contact on an account, you'll need to use client script and the Web API.</a:t>
            </a:r>
          </a:p>
          <a:p>
            <a:pPr algn="l"/>
            <a:r>
              <a:rPr lang="en-US" b="1" i="0" dirty="0">
                <a:solidFill>
                  <a:srgbClr val="405E7B"/>
                </a:solidFill>
                <a:effectLst/>
                <a:latin typeface="Times New Roman" panose="02020603050405020304" pitchFamily="18" charset="0"/>
              </a:rPr>
              <a:t>Logic needs to run on the Form Save event</a:t>
            </a:r>
          </a:p>
          <a:p>
            <a:pPr algn="l"/>
            <a:r>
              <a:rPr lang="en-US" b="0" i="0" dirty="0">
                <a:solidFill>
                  <a:srgbClr val="000000"/>
                </a:solidFill>
                <a:effectLst/>
                <a:latin typeface="Times New Roman" panose="02020603050405020304" pitchFamily="18" charset="0"/>
              </a:rPr>
              <a:t>Business rules only run on form load and on the change of a field. If you need business logic to run On Save, you'll need to use client script to do so.</a:t>
            </a:r>
          </a:p>
          <a:p>
            <a:pPr algn="l"/>
            <a:r>
              <a:rPr lang="en-US" b="1" i="0" dirty="0">
                <a:solidFill>
                  <a:srgbClr val="405E7B"/>
                </a:solidFill>
                <a:effectLst/>
                <a:latin typeface="Times New Roman" panose="02020603050405020304" pitchFamily="18" charset="0"/>
              </a:rPr>
              <a:t>Complex conditions</a:t>
            </a:r>
          </a:p>
          <a:p>
            <a:pPr algn="l"/>
            <a:r>
              <a:rPr lang="en-US" b="0" i="0" dirty="0">
                <a:solidFill>
                  <a:srgbClr val="000000"/>
                </a:solidFill>
                <a:effectLst/>
                <a:latin typeface="Times New Roman" panose="02020603050405020304" pitchFamily="18" charset="0"/>
              </a:rPr>
              <a:t>If your condition has multiple </a:t>
            </a:r>
            <a:r>
              <a:rPr lang="en-US" b="0" i="0" dirty="0">
                <a:solidFill>
                  <a:srgbClr val="000000"/>
                </a:solidFill>
                <a:effectLst/>
                <a:latin typeface="Lucida Console" panose="020B0609040504020204" pitchFamily="49" charset="0"/>
              </a:rPr>
              <a:t>and</a:t>
            </a:r>
            <a:r>
              <a:rPr lang="en-US" b="0" i="0" dirty="0">
                <a:solidFill>
                  <a:srgbClr val="000000"/>
                </a:solidFill>
                <a:effectLst/>
                <a:latin typeface="Times New Roman" panose="02020603050405020304" pitchFamily="18" charset="0"/>
              </a:rPr>
              <a:t> statements, or requires </a:t>
            </a:r>
            <a:r>
              <a:rPr lang="en-US" b="0" i="0" dirty="0">
                <a:solidFill>
                  <a:srgbClr val="000000"/>
                </a:solidFill>
                <a:effectLst/>
                <a:latin typeface="Lucida Console" panose="020B0609040504020204" pitchFamily="49" charset="0"/>
              </a:rPr>
              <a:t>or</a:t>
            </a:r>
            <a:r>
              <a:rPr lang="en-US" b="0" i="0" dirty="0">
                <a:solidFill>
                  <a:srgbClr val="000000"/>
                </a:solidFill>
                <a:effectLst/>
                <a:latin typeface="Times New Roman" panose="02020603050405020304" pitchFamily="18" charset="0"/>
              </a:rPr>
              <a:t> statements, it might be more efficient to write these types of conditions in client script than through business rules.</a:t>
            </a:r>
          </a:p>
          <a:p>
            <a:pPr algn="l"/>
            <a:r>
              <a:rPr lang="en-US" b="1" i="0" dirty="0">
                <a:solidFill>
                  <a:srgbClr val="405E7B"/>
                </a:solidFill>
                <a:effectLst/>
                <a:latin typeface="Times New Roman" panose="02020603050405020304" pitchFamily="18" charset="0"/>
              </a:rPr>
              <a:t>Clearing values of form data</a:t>
            </a:r>
          </a:p>
          <a:p>
            <a:pPr algn="l"/>
            <a:r>
              <a:rPr lang="en-US" b="0" i="0" dirty="0">
                <a:solidFill>
                  <a:srgbClr val="000000"/>
                </a:solidFill>
                <a:effectLst/>
                <a:latin typeface="Times New Roman" panose="02020603050405020304" pitchFamily="18" charset="0"/>
              </a:rPr>
              <a:t>Clearing data from a form field isn't easily accomplished by means of a business rule. While there are workarounds that can be achieved by assigning “dummy” fields that always contain NULL values, this is more elegantly accomplished through client script.</a:t>
            </a:r>
          </a:p>
          <a:p>
            <a:pPr>
              <a:spcBef>
                <a:spcPct val="43750"/>
              </a:spcBef>
              <a:spcAft>
                <a:spcPct val="43750"/>
              </a:spcAft>
            </a:pPr>
            <a:r>
              <a:rPr dirty="0"/>
              <a:t>g client scripts might be a seemingly easy task to a seasoned JavaScript developer, it is important to keep best practices in mind when considering their use.</a:t>
            </a:r>
          </a:p>
        </p:txBody>
      </p:sp>
      <p:sp>
        <p:nvSpPr>
          <p:cNvPr id="4" name="Slide Number Placeholder 3"/>
          <p:cNvSpPr>
            <a:spLocks noGrp="1"/>
          </p:cNvSpPr>
          <p:nvPr>
            <p:ph type="sldNum" sz="quarter" idx="10"/>
          </p:nvPr>
        </p:nvSpPr>
        <p:spPr/>
        <p:txBody>
          <a:bodyPr/>
          <a:lstStyle/>
          <a:p>
            <a:fld id="{6101C5E1-D8E9-464D-A93E-CE21651935A7}" type="slidenum">
              <a:rPr lang="en-US" smtClean="0"/>
              <a:t>45</a:t>
            </a:fld>
            <a:endParaRPr 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7500"/>
          </a:bodyPr>
          <a:lstStyle/>
          <a:p>
            <a:pPr>
              <a:spcBef>
                <a:spcPct val="43750"/>
              </a:spcBef>
              <a:spcAft>
                <a:spcPct val="43750"/>
              </a:spcAft>
            </a:pPr>
            <a:r>
              <a:rPr dirty="0"/>
              <a:t>Business rules is an available feature in model-driven applications that enable users to conduct frequently required actions on a form based on certain requirements and conditions. Specifically, business rules can do the following tasks:</a:t>
            </a:r>
          </a:p>
          <a:p>
            <a:endParaRPr dirty="0"/>
          </a:p>
          <a:p>
            <a:pPr lvl="1" indent="-285750">
              <a:spcBef>
                <a:spcPct val="43750"/>
              </a:spcBef>
              <a:spcAft>
                <a:spcPct val="43750"/>
              </a:spcAft>
              <a:buChar char="•"/>
            </a:pPr>
            <a:r>
              <a:rPr dirty="0"/>
              <a:t>Set field values</a:t>
            </a:r>
          </a:p>
          <a:p>
            <a:endParaRPr dirty="0"/>
          </a:p>
          <a:p>
            <a:pPr lvl="1" indent="-285750">
              <a:spcBef>
                <a:spcPct val="43750"/>
              </a:spcBef>
              <a:spcAft>
                <a:spcPct val="43750"/>
              </a:spcAft>
              <a:buChar char="•"/>
            </a:pPr>
            <a:r>
              <a:rPr dirty="0"/>
              <a:t>Clear field values</a:t>
            </a:r>
          </a:p>
          <a:p>
            <a:endParaRPr dirty="0"/>
          </a:p>
          <a:p>
            <a:pPr lvl="1" indent="-285750">
              <a:spcBef>
                <a:spcPct val="43750"/>
              </a:spcBef>
              <a:spcAft>
                <a:spcPct val="43750"/>
              </a:spcAft>
              <a:buChar char="•"/>
            </a:pPr>
            <a:r>
              <a:rPr dirty="0"/>
              <a:t>Set field requirement levels</a:t>
            </a:r>
          </a:p>
          <a:p>
            <a:endParaRPr dirty="0"/>
          </a:p>
          <a:p>
            <a:pPr lvl="1" indent="-285750">
              <a:spcBef>
                <a:spcPct val="43750"/>
              </a:spcBef>
              <a:spcAft>
                <a:spcPct val="43750"/>
              </a:spcAft>
              <a:buChar char="•"/>
            </a:pPr>
            <a:r>
              <a:rPr dirty="0"/>
              <a:t>Show or hide fields</a:t>
            </a:r>
          </a:p>
          <a:p>
            <a:endParaRPr dirty="0"/>
          </a:p>
          <a:p>
            <a:pPr lvl="1" indent="-285750">
              <a:spcBef>
                <a:spcPct val="43750"/>
              </a:spcBef>
              <a:spcAft>
                <a:spcPct val="43750"/>
              </a:spcAft>
              <a:buChar char="•"/>
            </a:pPr>
            <a:r>
              <a:rPr dirty="0"/>
              <a:t>Enable or disable fields</a:t>
            </a:r>
          </a:p>
          <a:p>
            <a:endParaRPr dirty="0"/>
          </a:p>
          <a:p>
            <a:pPr lvl="1" indent="-285750">
              <a:spcBef>
                <a:spcPct val="43750"/>
              </a:spcBef>
              <a:spcAft>
                <a:spcPct val="43750"/>
              </a:spcAft>
              <a:buChar char="•"/>
            </a:pPr>
            <a:r>
              <a:rPr dirty="0"/>
              <a:t>Validate data and show error messages</a:t>
            </a:r>
          </a:p>
          <a:p>
            <a:endParaRPr dirty="0"/>
          </a:p>
          <a:p>
            <a:pPr lvl="1" indent="-285750">
              <a:spcBef>
                <a:spcPct val="43750"/>
              </a:spcBef>
              <a:spcAft>
                <a:spcPct val="43750"/>
              </a:spcAft>
              <a:buChar char="•"/>
            </a:pPr>
            <a:r>
              <a:rPr dirty="0"/>
              <a:t>Create business recommendations based on business intelligence.</a:t>
            </a:r>
          </a:p>
          <a:p>
            <a:endParaRPr dirty="0"/>
          </a:p>
          <a:p>
            <a:pPr>
              <a:spcBef>
                <a:spcPct val="43750"/>
              </a:spcBef>
              <a:spcAft>
                <a:spcPct val="43750"/>
              </a:spcAft>
            </a:pPr>
            <a:r>
              <a:rPr dirty="0"/>
              <a:t>While the available framework is robust, some scenarios might exist where business rules can't fully achieve a given requirement. Luckily in these cases, client scripting can narrow the differences between business rules and a more custom requirement. This unit explores some common limitations that users experience with business rules where client script might still be a better solution.</a:t>
            </a:r>
          </a:p>
        </p:txBody>
      </p:sp>
      <p:sp>
        <p:nvSpPr>
          <p:cNvPr id="4" name="Slide Number Placeholder 3"/>
          <p:cNvSpPr>
            <a:spLocks noGrp="1"/>
          </p:cNvSpPr>
          <p:nvPr>
            <p:ph type="sldNum" sz="quarter" idx="10"/>
          </p:nvPr>
        </p:nvSpPr>
        <p:spPr/>
        <p:txBody>
          <a:bodyPr/>
          <a:lstStyle/>
          <a:p>
            <a:fld id="{6101C5E1-D8E9-464D-A93E-CE21651935A7}" type="slidenum">
              <a:rPr lang="en-US" smtClean="0"/>
              <a:t>46</a:t>
            </a:fld>
            <a:endParaRPr 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spcBef>
                <a:spcPct val="43750"/>
              </a:spcBef>
              <a:spcAft>
                <a:spcPct val="43750"/>
              </a:spcAft>
            </a:pPr>
            <a:r>
              <a:t>Fields are calculated on retrieve, so client changes won't show until data is refreshed. If you want data to update instantly on the form, client script would be the preferred method.</a:t>
            </a:r>
          </a:p>
        </p:txBody>
      </p:sp>
      <p:sp>
        <p:nvSpPr>
          <p:cNvPr id="4" name="Slide Number Placeholder 3"/>
          <p:cNvSpPr>
            <a:spLocks noGrp="1"/>
          </p:cNvSpPr>
          <p:nvPr>
            <p:ph type="sldNum" sz="quarter" idx="10"/>
          </p:nvPr>
        </p:nvSpPr>
        <p:spPr/>
        <p:txBody>
          <a:bodyPr/>
          <a:lstStyle/>
          <a:p>
            <a:fld id="{6101C5E1-D8E9-464D-A93E-CE21651935A7}" type="slidenum">
              <a:rPr lang="en-US" smtClean="0"/>
              <a:t>47</a:t>
            </a:fld>
            <a:endParaRPr 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0000" lnSpcReduction="10000"/>
          </a:bodyPr>
          <a:lstStyle/>
          <a:p>
            <a:pPr>
              <a:spcBef>
                <a:spcPct val="43750"/>
              </a:spcBef>
              <a:spcAft>
                <a:spcPct val="43750"/>
              </a:spcAft>
            </a:pPr>
            <a:r>
              <a:t>The functions that you write will most likely be loaded into a form with many other libraries. If another library contains a function that has the same name as the one that you provide, whichever function is loaded last is the one that will be defined for that page. To avoid a potential conflict, make sure that you use unique function names. You can use the following strategies if you or your organization does not have one already established:</a:t>
            </a:r>
          </a:p>
          <a:p>
            <a:endParaRPr/>
          </a:p>
          <a:p>
            <a:pPr lvl="1" indent="-285750">
              <a:spcBef>
                <a:spcPct val="43750"/>
              </a:spcBef>
              <a:spcAft>
                <a:spcPct val="43750"/>
              </a:spcAft>
              <a:buChar char="•"/>
            </a:pPr>
            <a:r>
              <a:rPr b="1"/>
              <a:t>Unique Function Prefix</a:t>
            </a:r>
            <a:r>
              <a:t> - Define each of your functions by using the standard syntax with a consistent name that includes a unique naming convention, as shown in the following example.</a:t>
            </a:r>
          </a:p>
          <a:p>
            <a:endParaRPr/>
          </a:p>
          <a:p>
            <a:pPr lvl="1" indent="-285750">
              <a:buChar char="•"/>
            </a:pPr>
            <a:r>
              <a:t> function MyUniqueName_performMyAction(){// Code to perform your action.} </a:t>
            </a:r>
          </a:p>
          <a:p>
            <a:endParaRPr/>
          </a:p>
          <a:p>
            <a:pPr lvl="1" indent="-285750">
              <a:spcBef>
                <a:spcPct val="43750"/>
              </a:spcBef>
              <a:spcAft>
                <a:spcPct val="43750"/>
              </a:spcAft>
              <a:buChar char="•"/>
            </a:pPr>
            <a:r>
              <a:rPr b="1"/>
              <a:t>Namespaced Library Names</a:t>
            </a:r>
            <a:r>
              <a:t> - Associate each of your functions with a script object to create a kind of namespace to use when you call your functions, as shown in the following example.</a:t>
            </a:r>
          </a:p>
          <a:p>
            <a:endParaRPr/>
          </a:p>
          <a:p>
            <a:pPr lvl="1" indent="-285750">
              <a:buChar char="•"/>
            </a:pPr>
            <a:r>
              <a:t> //If the MyUniqueName namespace object isn't defined, create it.if (typeof (MyUniqueName) == "undefined")   { MyUniqueName = {}; }   // Create Namespace container for functions in this library;   MyUniqueName.MyFunctions = {performMyAction: function(){// Code to perform your action.//Call another function in your librarythis.anotherAction();   },   anotherAction: function(){// Code in another function  }}; </a:t>
            </a:r>
          </a:p>
          <a:p>
            <a:endParaRPr/>
          </a:p>
          <a:p>
            <a:r>
              <a:t>function MyUniqueName_performMyAction() { // Code to perform your action. } //If the MyUniqueName namespace object isn't defined, create it. if (typeof (MyUniqueName) == "undefined") { MyUniqueName = {}; } // Create Namespace container for functions in this library; MyUniqueName.MyFunctions = { performMyAction: function(){ // Code to perform your action. //Call another function in your library this.anotherAction(); }, anotherAction: function(){ // Code in another function } }; </a:t>
            </a:r>
          </a:p>
          <a:p>
            <a:endParaRPr/>
          </a:p>
          <a:p>
            <a:pPr>
              <a:spcBef>
                <a:spcPct val="43750"/>
              </a:spcBef>
              <a:spcAft>
                <a:spcPct val="43750"/>
              </a:spcAft>
            </a:pPr>
            <a:r>
              <a:t>When you use your function, you can specify the full name, as shown in the following example.</a:t>
            </a:r>
          </a:p>
          <a:p>
            <a:endParaRPr/>
          </a:p>
          <a:p>
            <a:r>
              <a:t>MyUniqueName.MyFunctions.performMyAction(); </a:t>
            </a:r>
          </a:p>
          <a:p>
            <a:endParaRPr/>
          </a:p>
          <a:p>
            <a:pPr>
              <a:spcBef>
                <a:spcPct val="43750"/>
              </a:spcBef>
              <a:spcAft>
                <a:spcPct val="43750"/>
              </a:spcAft>
            </a:pPr>
            <a:r>
              <a:t>If you call a function within another function, you can use the </a:t>
            </a:r>
            <a:r>
              <a:rPr b="1"/>
              <a:t>this</a:t>
            </a:r>
            <a:r>
              <a:t> keyword as a shortcut to the object that contains both functions. However, if your function is being used as an event handler, the </a:t>
            </a:r>
            <a:r>
              <a:rPr b="1"/>
              <a:t>this</a:t>
            </a:r>
            <a:r>
              <a:t> keyword will refer to the object that the event is occurring on.</a:t>
            </a:r>
          </a:p>
        </p:txBody>
      </p:sp>
      <p:sp>
        <p:nvSpPr>
          <p:cNvPr id="4" name="Slide Number Placeholder 3"/>
          <p:cNvSpPr>
            <a:spLocks noGrp="1"/>
          </p:cNvSpPr>
          <p:nvPr>
            <p:ph type="sldNum" sz="quarter" idx="10"/>
          </p:nvPr>
        </p:nvSpPr>
        <p:spPr/>
        <p:txBody>
          <a:bodyPr/>
          <a:lstStyle/>
          <a:p>
            <a:fld id="{6101C5E1-D8E9-464D-A93E-CE21651935A7}" type="slidenum">
              <a:rPr lang="en-US" smtClean="0"/>
              <a:t>48</a:t>
            </a:fld>
            <a:endParaRPr 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0000" lnSpcReduction="10000"/>
          </a:bodyPr>
          <a:lstStyle/>
          <a:p>
            <a:pPr>
              <a:spcBef>
                <a:spcPct val="43750"/>
              </a:spcBef>
              <a:spcAft>
                <a:spcPct val="43750"/>
              </a:spcAft>
            </a:pPr>
            <a:r>
              <a:t>The functions that you write will most likely be loaded into a form with many other libraries. If another library contains a function that has the same name as the one that you provide, whichever function is loaded last is the one that will be defined for that page. To avoid a potential conflict, make sure that you use unique function names. You can use the following strategies if you or your organization does not have one already established:</a:t>
            </a:r>
          </a:p>
          <a:p>
            <a:endParaRPr/>
          </a:p>
          <a:p>
            <a:pPr lvl="1" indent="-285750">
              <a:spcBef>
                <a:spcPct val="43750"/>
              </a:spcBef>
              <a:spcAft>
                <a:spcPct val="43750"/>
              </a:spcAft>
              <a:buChar char="•"/>
            </a:pPr>
            <a:r>
              <a:rPr b="1"/>
              <a:t>Unique Function Prefix</a:t>
            </a:r>
            <a:r>
              <a:t> - Define each of your functions by using the standard syntax with a consistent name that includes a unique naming convention, as shown in the following example.</a:t>
            </a:r>
          </a:p>
          <a:p>
            <a:endParaRPr/>
          </a:p>
          <a:p>
            <a:pPr lvl="1" indent="-285750">
              <a:buChar char="•"/>
            </a:pPr>
            <a:r>
              <a:t> function MyUniqueName_performMyAction(){// Code to perform your action.} </a:t>
            </a:r>
          </a:p>
          <a:p>
            <a:endParaRPr/>
          </a:p>
          <a:p>
            <a:pPr lvl="1" indent="-285750">
              <a:spcBef>
                <a:spcPct val="43750"/>
              </a:spcBef>
              <a:spcAft>
                <a:spcPct val="43750"/>
              </a:spcAft>
              <a:buChar char="•"/>
            </a:pPr>
            <a:r>
              <a:rPr b="1"/>
              <a:t>Namespaced Library Names</a:t>
            </a:r>
            <a:r>
              <a:t> - Associate each of your functions with a script object to create a kind of namespace to use when you call your functions, as shown in the following example.</a:t>
            </a:r>
          </a:p>
          <a:p>
            <a:endParaRPr/>
          </a:p>
          <a:p>
            <a:pPr lvl="1" indent="-285750">
              <a:buChar char="•"/>
            </a:pPr>
            <a:r>
              <a:t> //If the MyUniqueName namespace object isn't defined, create it.if (typeof (MyUniqueName) == "undefined")   { MyUniqueName = {}; }   // Create Namespace container for functions in this library;   MyUniqueName.MyFunctions = {performMyAction: function(){// Code to perform your action.//Call another function in your librarythis.anotherAction();   },   anotherAction: function(){// Code in another function  }}; </a:t>
            </a:r>
          </a:p>
          <a:p>
            <a:endParaRPr/>
          </a:p>
          <a:p>
            <a:r>
              <a:t>function MyUniqueName_performMyAction() { // Code to perform your action. } //If the MyUniqueName namespace object isn't defined, create it. if (typeof (MyUniqueName) == "undefined") { MyUniqueName = {}; } // Create Namespace container for functions in this library; MyUniqueName.MyFunctions = { performMyAction: function(){ // Code to perform your action. //Call another function in your library this.anotherAction(); }, anotherAction: function(){ // Code in another function } }; </a:t>
            </a:r>
          </a:p>
          <a:p>
            <a:endParaRPr/>
          </a:p>
          <a:p>
            <a:pPr>
              <a:spcBef>
                <a:spcPct val="43750"/>
              </a:spcBef>
              <a:spcAft>
                <a:spcPct val="43750"/>
              </a:spcAft>
            </a:pPr>
            <a:r>
              <a:t>When you use your function, you can specify the full name, as shown in the following example.</a:t>
            </a:r>
          </a:p>
          <a:p>
            <a:endParaRPr/>
          </a:p>
          <a:p>
            <a:r>
              <a:t>MyUniqueName.MyFunctions.performMyAction(); </a:t>
            </a:r>
          </a:p>
          <a:p>
            <a:endParaRPr/>
          </a:p>
          <a:p>
            <a:pPr>
              <a:spcBef>
                <a:spcPct val="43750"/>
              </a:spcBef>
              <a:spcAft>
                <a:spcPct val="43750"/>
              </a:spcAft>
            </a:pPr>
            <a:r>
              <a:t>If you call a function within another function, you can use the </a:t>
            </a:r>
            <a:r>
              <a:rPr b="1"/>
              <a:t>this</a:t>
            </a:r>
            <a:r>
              <a:t> keyword as a shortcut to the object that contains both functions. However, if your function is being used as an event handler, the </a:t>
            </a:r>
            <a:r>
              <a:rPr b="1"/>
              <a:t>this</a:t>
            </a:r>
            <a:r>
              <a:t> keyword will refer to the object that the event is occurring on.</a:t>
            </a:r>
          </a:p>
        </p:txBody>
      </p:sp>
      <p:sp>
        <p:nvSpPr>
          <p:cNvPr id="4" name="Slide Number Placeholder 3"/>
          <p:cNvSpPr>
            <a:spLocks noGrp="1"/>
          </p:cNvSpPr>
          <p:nvPr>
            <p:ph type="sldNum" sz="quarter" idx="10"/>
          </p:nvPr>
        </p:nvSpPr>
        <p:spPr/>
        <p:txBody>
          <a:bodyPr/>
          <a:lstStyle/>
          <a:p>
            <a:fld id="{6101C5E1-D8E9-464D-A93E-CE21651935A7}" type="slidenum">
              <a:rPr lang="en-US" smtClean="0"/>
              <a:t>49</a:t>
            </a:fld>
            <a:endParaRPr lang="en-US"/>
          </a:p>
        </p:txBody>
      </p:sp>
    </p:spTree>
    <p:extLst>
      <p:ext uri="{BB962C8B-B14F-4D97-AF65-F5344CB8AC3E}">
        <p14:creationId xmlns:p14="http://schemas.microsoft.com/office/powerpoint/2010/main" val="179883663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7500"/>
          </a:bodyPr>
          <a:lstStyle/>
          <a:p>
            <a:pPr algn="l"/>
            <a:r>
              <a:rPr lang="en-US" b="1" i="0" dirty="0">
                <a:solidFill>
                  <a:srgbClr val="405E7B"/>
                </a:solidFill>
                <a:effectLst/>
                <a:latin typeface="Times New Roman" panose="02020603050405020304" pitchFamily="18" charset="0"/>
              </a:rPr>
              <a:t>Avoid unsupported methods</a:t>
            </a:r>
          </a:p>
          <a:p>
            <a:pPr algn="l"/>
            <a:r>
              <a:rPr lang="en-US" b="0" i="0" dirty="0">
                <a:solidFill>
                  <a:srgbClr val="000000"/>
                </a:solidFill>
                <a:effectLst/>
                <a:latin typeface="Times New Roman" panose="02020603050405020304" pitchFamily="18" charset="0"/>
              </a:rPr>
              <a:t>While a few third-party resources on the internet might suggest or have examples of how you can use unsupported methods to perform certain actions, this is highly unadvisable. These methods cannot be guaranteed to work in future versions of your app and might contribute to instability of your implementation.</a:t>
            </a:r>
          </a:p>
          <a:p>
            <a:pPr algn="l"/>
            <a:r>
              <a:rPr lang="en-US" b="1" i="0" dirty="0">
                <a:solidFill>
                  <a:srgbClr val="405E7B"/>
                </a:solidFill>
                <a:effectLst/>
                <a:latin typeface="Times New Roman" panose="02020603050405020304" pitchFamily="18" charset="0"/>
              </a:rPr>
              <a:t>Avoid using jQuery in forms and ribbon commands</a:t>
            </a:r>
          </a:p>
          <a:p>
            <a:pPr algn="l"/>
            <a:r>
              <a:rPr lang="en-US" b="0" i="0" dirty="0">
                <a:solidFill>
                  <a:srgbClr val="000000"/>
                </a:solidFill>
                <a:effectLst/>
                <a:latin typeface="Times New Roman" panose="02020603050405020304" pitchFamily="18" charset="0"/>
              </a:rPr>
              <a:t>While accessible through webpage resources, jQuery is not supported within form scripts or ribbon commands. It is highly advised that you restrict scripts to only use methods that are found in the Client API object model. For more information, see </a:t>
            </a:r>
            <a:r>
              <a:rPr lang="en-US" b="0" i="0" dirty="0">
                <a:solidFill>
                  <a:srgbClr val="000000"/>
                </a:solidFill>
                <a:effectLst/>
                <a:latin typeface="Times New Roman" panose="02020603050405020304" pitchFamily="18" charset="0"/>
                <a:hlinkClick r:id="rId3"/>
              </a:rPr>
              <a:t>Understand the Client API object model</a:t>
            </a:r>
            <a:r>
              <a:rPr lang="en-US" b="0" i="0" dirty="0">
                <a:solidFill>
                  <a:srgbClr val="000000"/>
                </a:solidFill>
                <a:effectLst/>
                <a:latin typeface="Times New Roman" panose="02020603050405020304" pitchFamily="18" charset="0"/>
              </a:rPr>
              <a:t>.</a:t>
            </a:r>
          </a:p>
          <a:p>
            <a:pPr algn="l"/>
            <a:r>
              <a:rPr lang="en-US" b="1" i="0" dirty="0">
                <a:solidFill>
                  <a:srgbClr val="405E7B"/>
                </a:solidFill>
                <a:effectLst/>
                <a:latin typeface="Times New Roman" panose="02020603050405020304" pitchFamily="18" charset="0"/>
              </a:rPr>
              <a:t>Write non-blocking code</a:t>
            </a:r>
          </a:p>
          <a:p>
            <a:pPr algn="l"/>
            <a:r>
              <a:rPr lang="en-US" b="0" i="0" dirty="0">
                <a:solidFill>
                  <a:srgbClr val="000000"/>
                </a:solidFill>
                <a:effectLst/>
                <a:latin typeface="Times New Roman" panose="02020603050405020304" pitchFamily="18" charset="0"/>
              </a:rPr>
              <a:t>When performing queries or process-intensive activities, make sure to use asynchronous patterns to ensure a non-blocking user experience.</a:t>
            </a:r>
          </a:p>
          <a:p>
            <a:pPr algn="l"/>
            <a:r>
              <a:rPr lang="en-US" b="1" i="0" dirty="0">
                <a:solidFill>
                  <a:srgbClr val="405E7B"/>
                </a:solidFill>
                <a:effectLst/>
                <a:latin typeface="Times New Roman" panose="02020603050405020304" pitchFamily="18" charset="0"/>
              </a:rPr>
              <a:t>Write code for multiple browsers</a:t>
            </a:r>
          </a:p>
          <a:p>
            <a:pPr algn="l"/>
            <a:r>
              <a:rPr lang="en-US" b="0" i="0" dirty="0">
                <a:solidFill>
                  <a:srgbClr val="000000"/>
                </a:solidFill>
                <a:effectLst/>
                <a:latin typeface="Times New Roman" panose="02020603050405020304" pitchFamily="18" charset="0"/>
              </a:rPr>
              <a:t>Ensure that any scripts that you write have been tested to work against all browsers that are supported by model-driven apps. For more information, see </a:t>
            </a:r>
            <a:r>
              <a:rPr lang="en-US" b="0" i="0" dirty="0">
                <a:solidFill>
                  <a:srgbClr val="000000"/>
                </a:solidFill>
                <a:effectLst/>
                <a:latin typeface="Times New Roman" panose="02020603050405020304" pitchFamily="18" charset="0"/>
                <a:hlinkClick r:id="rId4"/>
              </a:rPr>
              <a:t>Supported web browsers and mobile devices</a:t>
            </a:r>
            <a:r>
              <a:rPr lang="en-US" b="0" i="0" dirty="0">
                <a:solidFill>
                  <a:srgbClr val="000000"/>
                </a:solidFill>
                <a:effectLst/>
                <a:latin typeface="Times New Roman" panose="02020603050405020304" pitchFamily="18" charset="0"/>
              </a:rPr>
              <a:t>.</a:t>
            </a:r>
          </a:p>
        </p:txBody>
      </p:sp>
      <p:sp>
        <p:nvSpPr>
          <p:cNvPr id="4" name="Slide Number Placeholder 3"/>
          <p:cNvSpPr>
            <a:spLocks noGrp="1"/>
          </p:cNvSpPr>
          <p:nvPr>
            <p:ph type="sldNum" sz="quarter" idx="10"/>
          </p:nvPr>
        </p:nvSpPr>
        <p:spPr/>
        <p:txBody>
          <a:bodyPr/>
          <a:lstStyle/>
          <a:p>
            <a:fld id="{6101C5E1-D8E9-464D-A93E-CE21651935A7}" type="slidenum">
              <a:rPr lang="en-US" smtClean="0"/>
              <a:t>50</a:t>
            </a:fld>
            <a:endParaRPr lang="en-US"/>
          </a:p>
        </p:txBody>
      </p:sp>
    </p:spTree>
    <p:extLst>
      <p:ext uri="{BB962C8B-B14F-4D97-AF65-F5344CB8AC3E}">
        <p14:creationId xmlns:p14="http://schemas.microsoft.com/office/powerpoint/2010/main" val="112160760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spcBef>
                <a:spcPct val="43750"/>
              </a:spcBef>
              <a:spcAft>
                <a:spcPct val="43750"/>
              </a:spcAft>
            </a:pPr>
            <a:r>
              <a:t>Nearly every browser has some sort of debugging extension that allows for debugging of client scripts. The following toolsets are those that are frequently used to perform debugging operations:</a:t>
            </a:r>
          </a:p>
          <a:p>
            <a:endParaRPr/>
          </a:p>
          <a:p>
            <a:pPr lvl="1" indent="-285750">
              <a:spcBef>
                <a:spcPct val="43750"/>
              </a:spcBef>
              <a:spcAft>
                <a:spcPct val="43750"/>
              </a:spcAft>
              <a:buChar char="•"/>
            </a:pPr>
            <a:r>
              <a:t>Microsoft Edge (through F12 Developer Tools). For more information, see Using the </a:t>
            </a:r>
            <a:r>
              <a:rPr>
                <a:hlinkClick r:id="rId3"/>
              </a:rPr>
              <a:t>F12 developer tools guide</a:t>
            </a:r>
            <a:r>
              <a:t>.</a:t>
            </a:r>
          </a:p>
          <a:p>
            <a:endParaRPr/>
          </a:p>
          <a:p>
            <a:pPr lvl="1" indent="-285750">
              <a:spcBef>
                <a:spcPct val="43750"/>
              </a:spcBef>
              <a:spcAft>
                <a:spcPct val="43750"/>
              </a:spcAft>
              <a:buChar char="•"/>
            </a:pPr>
            <a:r>
              <a:t>Internet Explorer (through F12 Developer Tools)</a:t>
            </a:r>
          </a:p>
          <a:p>
            <a:endParaRPr/>
          </a:p>
          <a:p>
            <a:pPr lvl="1" indent="-285750">
              <a:spcBef>
                <a:spcPct val="43750"/>
              </a:spcBef>
              <a:spcAft>
                <a:spcPct val="43750"/>
              </a:spcAft>
              <a:buChar char="•"/>
            </a:pPr>
            <a:r>
              <a:t>Google Chrome (through F12 Developer Tools)</a:t>
            </a:r>
          </a:p>
          <a:p>
            <a:endParaRPr/>
          </a:p>
          <a:p>
            <a:pPr lvl="1" indent="-285750">
              <a:spcBef>
                <a:spcPct val="43750"/>
              </a:spcBef>
              <a:spcAft>
                <a:spcPct val="43750"/>
              </a:spcAft>
              <a:buChar char="•"/>
            </a:pPr>
            <a:r>
              <a:t>Mozilla Firefox (using Firebug)</a:t>
            </a:r>
          </a:p>
          <a:p>
            <a:endParaRPr/>
          </a:p>
          <a:p>
            <a:pPr lvl="1" indent="-285750">
              <a:spcBef>
                <a:spcPct val="43750"/>
              </a:spcBef>
              <a:spcAft>
                <a:spcPct val="43750"/>
              </a:spcAft>
              <a:buChar char="•"/>
            </a:pPr>
            <a:r>
              <a:t>Apple Safari (using Web Inspector)</a:t>
            </a:r>
          </a:p>
        </p:txBody>
      </p:sp>
      <p:sp>
        <p:nvSpPr>
          <p:cNvPr id="4" name="Slide Number Placeholder 3"/>
          <p:cNvSpPr>
            <a:spLocks noGrp="1"/>
          </p:cNvSpPr>
          <p:nvPr>
            <p:ph type="sldNum" sz="quarter" idx="10"/>
          </p:nvPr>
        </p:nvSpPr>
        <p:spPr/>
        <p:txBody>
          <a:bodyPr/>
          <a:lstStyle/>
          <a:p>
            <a:fld id="{6101C5E1-D8E9-464D-A93E-CE21651935A7}" type="slidenum">
              <a:rPr lang="en-US" smtClean="0"/>
              <a:t>51</a:t>
            </a:fld>
            <a:endParaRPr 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spcBef>
                <a:spcPct val="43750"/>
              </a:spcBef>
              <a:spcAft>
                <a:spcPct val="43750"/>
              </a:spcAft>
            </a:pPr>
            <a:r>
              <a:t>When your model-driven app form page is loaded, all client script libraries are loaded alongside the webpage as individual script resources. Given the volume of script resources that are needed to run a model-driven app, it can be difficult to locate a given file that you might want to debug against. When using debugging tools like Microsoft Edge, we commonly recommend that you note your file name and use the tooling's search capabilities to locate your script files.</a:t>
            </a:r>
          </a:p>
        </p:txBody>
      </p:sp>
      <p:sp>
        <p:nvSpPr>
          <p:cNvPr id="4" name="Slide Number Placeholder 3"/>
          <p:cNvSpPr>
            <a:spLocks noGrp="1"/>
          </p:cNvSpPr>
          <p:nvPr>
            <p:ph type="sldNum" sz="quarter" idx="10"/>
          </p:nvPr>
        </p:nvSpPr>
        <p:spPr/>
        <p:txBody>
          <a:bodyPr/>
          <a:lstStyle/>
          <a:p>
            <a:fld id="{6101C5E1-D8E9-464D-A93E-CE21651935A7}" type="slidenum">
              <a:rPr lang="en-US" smtClean="0"/>
              <a:t>52</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5000"/>
          </a:bodyPr>
          <a:lstStyle/>
          <a:p>
            <a:pPr>
              <a:spcBef>
                <a:spcPct val="43750"/>
              </a:spcBef>
              <a:spcAft>
                <a:spcPct val="43750"/>
              </a:spcAft>
            </a:pPr>
            <a:r>
              <a:t>Manually adding and editing web resources directly from within the Microsoft Power Platform is a rather tedious task, but because the ability to create/update web resources is exposed by the SDK, multiple tools are available to take advantage of this to improve the developer story:</a:t>
            </a:r>
          </a:p>
          <a:p>
            <a:endParaRPr/>
          </a:p>
          <a:p>
            <a:pPr lvl="1" indent="-285750">
              <a:spcBef>
                <a:spcPct val="43750"/>
              </a:spcBef>
              <a:spcAft>
                <a:spcPct val="43750"/>
              </a:spcAft>
              <a:buChar char="•"/>
            </a:pPr>
            <a:r>
              <a:t>Web Resource Manager - This tool is a part of the </a:t>
            </a:r>
            <a:r>
              <a:rPr>
                <a:hlinkClick r:id="rId3"/>
              </a:rPr>
              <a:t>XrmToolBox</a:t>
            </a:r>
            <a:r>
              <a:t>. It allows for two different workflows: working from the platform by pulling web resources down, editing them locally, and then pushing the updated files back up, or working from a local directory, loading, creating, updating, or publishing one or more files up to the platform.</a:t>
            </a:r>
          </a:p>
          <a:p>
            <a:endParaRPr/>
          </a:p>
          <a:p>
            <a:pPr lvl="1" indent="-285750">
              <a:spcBef>
                <a:spcPct val="43750"/>
              </a:spcBef>
              <a:spcAft>
                <a:spcPct val="43750"/>
              </a:spcAft>
              <a:buChar char="•"/>
            </a:pPr>
            <a:r>
              <a:t>Web Resources Updated - This tool is a Visual Studio Extension, allowing for loading/creating/updating/publishing files directly into the platform from </a:t>
            </a:r>
            <a:r>
              <a:rPr>
                <a:hlinkClick r:id="rId4"/>
              </a:rPr>
              <a:t>Visual Studio</a:t>
            </a:r>
            <a:r>
              <a:t>.</a:t>
            </a:r>
          </a:p>
          <a:p>
            <a:endParaRPr/>
          </a:p>
          <a:p>
            <a:pPr>
              <a:spcBef>
                <a:spcPct val="43750"/>
              </a:spcBef>
              <a:spcAft>
                <a:spcPct val="43750"/>
              </a:spcAft>
            </a:pPr>
            <a:r>
              <a:t>[!NOTE] The community tools are not a product of Microsoft Dynamics apps and does not extend support to the community tools. If you have questions pertaining to the tool, contact the publisher.</a:t>
            </a:r>
          </a:p>
        </p:txBody>
      </p:sp>
      <p:sp>
        <p:nvSpPr>
          <p:cNvPr id="4" name="Slide Number Placeholder 3"/>
          <p:cNvSpPr>
            <a:spLocks noGrp="1"/>
          </p:cNvSpPr>
          <p:nvPr>
            <p:ph type="sldNum" sz="quarter" idx="10"/>
          </p:nvPr>
        </p:nvSpPr>
        <p:spPr/>
        <p:txBody>
          <a:bodyPr/>
          <a:lstStyle/>
          <a:p>
            <a:fld id="{6101C5E1-D8E9-464D-A93E-CE21651935A7}" type="slidenum">
              <a:rPr lang="en-US" smtClean="0"/>
              <a:t>7</a:t>
            </a:fld>
            <a:endParaRPr 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spcBef>
                <a:spcPct val="43750"/>
              </a:spcBef>
              <a:spcAft>
                <a:spcPct val="43750"/>
              </a:spcAft>
            </a:pPr>
            <a:r>
              <a:t>Using the </a:t>
            </a:r>
            <a:r>
              <a:rPr>
                <a:hlinkClick r:id="rId3"/>
              </a:rPr>
              <a:t>window.alert method</a:t>
            </a:r>
            <a:r>
              <a:t> when debugging JavaScript is still a common way to troubleshoot code in the application. But now that all modern browsers provide easy access to debugging tools, it is not a best practice, especially when others might be using the application that you are debugging.</a:t>
            </a:r>
          </a:p>
          <a:p>
            <a:endParaRPr/>
          </a:p>
          <a:p>
            <a:pPr>
              <a:spcBef>
                <a:spcPct val="43750"/>
              </a:spcBef>
              <a:spcAft>
                <a:spcPct val="43750"/>
              </a:spcAft>
            </a:pPr>
            <a:r>
              <a:t>Consider writing your messages to the console instead. The following is a small function that you can add to your libraries to help send any messages that you want to view to the console when it is open.</a:t>
            </a:r>
          </a:p>
          <a:p>
            <a:endParaRPr/>
          </a:p>
          <a:p>
            <a:r>
              <a:t>function writeToConsole(message) { if (typeof console != 'undefined') { console.log(message); } } </a:t>
            </a:r>
          </a:p>
          <a:p>
            <a:endParaRPr/>
          </a:p>
          <a:p>
            <a:pPr>
              <a:spcBef>
                <a:spcPct val="43750"/>
              </a:spcBef>
              <a:spcAft>
                <a:spcPct val="43750"/>
              </a:spcAft>
            </a:pPr>
            <a:r>
              <a:t>Unlike using the alert method, if you forget to remove any code that uses this function, people who are using the application will not see your messages.</a:t>
            </a:r>
          </a:p>
        </p:txBody>
      </p:sp>
      <p:sp>
        <p:nvSpPr>
          <p:cNvPr id="4" name="Slide Number Placeholder 3"/>
          <p:cNvSpPr>
            <a:spLocks noGrp="1"/>
          </p:cNvSpPr>
          <p:nvPr>
            <p:ph type="sldNum" sz="quarter" idx="10"/>
          </p:nvPr>
        </p:nvSpPr>
        <p:spPr/>
        <p:txBody>
          <a:bodyPr/>
          <a:lstStyle/>
          <a:p>
            <a:fld id="{6101C5E1-D8E9-464D-A93E-CE21651935A7}" type="slidenum">
              <a:rPr lang="en-US" smtClean="0"/>
              <a:t>53</a:t>
            </a:fld>
            <a:endParaRPr 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spcBef>
                <a:spcPct val="43750"/>
              </a:spcBef>
              <a:spcAft>
                <a:spcPct val="43750"/>
              </a:spcAft>
            </a:pPr>
            <a:r>
              <a:t>Constantly editing web resources when they are under development can prove to be difficult and time-intensive when you have to republish the files within a solution upon every edit. To improve efficiency, consider using a tool like Auto-Responder in Telerik Fiddler to replace content of a web resource with content from a local file, rather than uploading it and republishing each time. Several other third-party tools that also support live editing can be considered. For more information on how to install and configure Fiddler Auto-Responder, see, </a:t>
            </a:r>
            <a:r>
              <a:rPr>
                <a:hlinkClick r:id="rId3"/>
              </a:rPr>
              <a:t>Script web resource development using Fiddler Auto-Responder</a:t>
            </a:r>
            <a:r>
              <a:t>.</a:t>
            </a:r>
          </a:p>
        </p:txBody>
      </p:sp>
      <p:sp>
        <p:nvSpPr>
          <p:cNvPr id="4" name="Slide Number Placeholder 3"/>
          <p:cNvSpPr>
            <a:spLocks noGrp="1"/>
          </p:cNvSpPr>
          <p:nvPr>
            <p:ph type="sldNum" sz="quarter" idx="10"/>
          </p:nvPr>
        </p:nvSpPr>
        <p:spPr/>
        <p:txBody>
          <a:bodyPr/>
          <a:lstStyle/>
          <a:p>
            <a:fld id="{6101C5E1-D8E9-464D-A93E-CE21651935A7}" type="slidenum">
              <a:rPr lang="en-US" smtClean="0"/>
              <a:t>54</a:t>
            </a:fld>
            <a:endParaRPr 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rPr lang="en-US" dirty="0"/>
              <a:t>Link: https://docs.microsoft.com/en-us/learn/modules/automate-business-process-flow-client-script-power-platform/4-exercise-1 </a:t>
            </a:r>
          </a:p>
          <a:p>
            <a:endParaRPr dirty="0"/>
          </a:p>
        </p:txBody>
      </p:sp>
      <p:sp>
        <p:nvSpPr>
          <p:cNvPr id="4" name="Slide Number Placeholder 3"/>
          <p:cNvSpPr>
            <a:spLocks noGrp="1"/>
          </p:cNvSpPr>
          <p:nvPr>
            <p:ph type="sldNum" sz="quarter" idx="10"/>
          </p:nvPr>
        </p:nvSpPr>
        <p:spPr/>
        <p:txBody>
          <a:bodyPr/>
          <a:lstStyle/>
          <a:p>
            <a:fld id="{6101C5E1-D8E9-464D-A93E-CE21651935A7}" type="slidenum">
              <a:rPr lang="en-US" smtClean="0"/>
              <a:t>55</a:t>
            </a:fld>
            <a:endParaRPr lang="en-US"/>
          </a:p>
        </p:txBody>
      </p:sp>
    </p:spTree>
    <p:extLst>
      <p:ext uri="{BB962C8B-B14F-4D97-AF65-F5344CB8AC3E}">
        <p14:creationId xmlns:p14="http://schemas.microsoft.com/office/powerpoint/2010/main" val="148156148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rPr lang="en-US" dirty="0"/>
              <a:t>Link: https://docs.microsoft.com/en-us/learn/modules/automate-business-process-flow-client-script-power-platform/5-exercise-2 </a:t>
            </a:r>
          </a:p>
          <a:p>
            <a:endParaRPr dirty="0"/>
          </a:p>
        </p:txBody>
      </p:sp>
      <p:sp>
        <p:nvSpPr>
          <p:cNvPr id="4" name="Slide Number Placeholder 3"/>
          <p:cNvSpPr>
            <a:spLocks noGrp="1"/>
          </p:cNvSpPr>
          <p:nvPr>
            <p:ph type="sldNum" sz="quarter" idx="10"/>
          </p:nvPr>
        </p:nvSpPr>
        <p:spPr/>
        <p:txBody>
          <a:bodyPr/>
          <a:lstStyle/>
          <a:p>
            <a:fld id="{6101C5E1-D8E9-464D-A93E-CE21651935A7}" type="slidenum">
              <a:rPr lang="en-US" smtClean="0"/>
              <a:t>56</a:t>
            </a:fld>
            <a:endParaRPr lang="en-US"/>
          </a:p>
        </p:txBody>
      </p:sp>
    </p:spTree>
    <p:extLst>
      <p:ext uri="{BB962C8B-B14F-4D97-AF65-F5344CB8AC3E}">
        <p14:creationId xmlns:p14="http://schemas.microsoft.com/office/powerpoint/2010/main" val="27769732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7500"/>
          </a:bodyPr>
          <a:lstStyle/>
          <a:p>
            <a:pPr>
              <a:spcBef>
                <a:spcPct val="43750"/>
              </a:spcBef>
              <a:spcAft>
                <a:spcPct val="43750"/>
              </a:spcAft>
            </a:pPr>
            <a:r>
              <a:t>Each web resource is exposed through a URL with the following format:</a:t>
            </a:r>
          </a:p>
          <a:p>
            <a:endParaRPr/>
          </a:p>
          <a:p>
            <a:pPr>
              <a:spcBef>
                <a:spcPct val="43750"/>
              </a:spcBef>
              <a:spcAft>
                <a:spcPct val="43750"/>
              </a:spcAft>
            </a:pPr>
            <a:r>
              <a:t>https://{Domain}/WebResources/{SolutionProviderPrefix}_{WebResourcesName}</a:t>
            </a:r>
          </a:p>
          <a:p>
            <a:endParaRPr/>
          </a:p>
          <a:p>
            <a:pPr>
              <a:spcBef>
                <a:spcPct val="43750"/>
              </a:spcBef>
              <a:spcAft>
                <a:spcPct val="43750"/>
              </a:spcAft>
            </a:pPr>
            <a:r>
              <a:t>Organize web resources into folders by including forward slashes ?/? in the web resource name (The community tools that are mentioned in this article will map the folders to the name for you). When referencing a file from another file (for example, referencing a JavaScript file from an HTML file) it is important for performance to always use relative paths and never reference anything above the </a:t>
            </a:r>
            <a:r>
              <a:rPr b="1"/>
              <a:t>WebResources</a:t>
            </a:r>
            <a:r>
              <a:t> folder. This is due to the caching strategy that is used by the Microsoft Power Platform.</a:t>
            </a:r>
          </a:p>
          <a:p>
            <a:endParaRPr/>
          </a:p>
          <a:p>
            <a:pPr>
              <a:spcBef>
                <a:spcPct val="43750"/>
              </a:spcBef>
              <a:spcAft>
                <a:spcPct val="43750"/>
              </a:spcAft>
            </a:pPr>
            <a:r>
              <a:t>Files at the default URL are instructed to never be cached by the browser to ensure that if the file is updated, the client will get the latest version. Whenever a publish occurs, web resources are also pushed to a publish cache directory of the form:</a:t>
            </a:r>
          </a:p>
          <a:p>
            <a:endParaRPr/>
          </a:p>
          <a:p>
            <a:pPr>
              <a:spcBef>
                <a:spcPct val="43750"/>
              </a:spcBef>
              <a:spcAft>
                <a:spcPct val="43750"/>
              </a:spcAft>
            </a:pPr>
            <a:r>
              <a:t>https://{Domain}/%7B634411504110000000%7D/WebResources/{SolutionProviderPrefix}_{WebResourcesName}</a:t>
            </a:r>
          </a:p>
        </p:txBody>
      </p:sp>
      <p:sp>
        <p:nvSpPr>
          <p:cNvPr id="4" name="Slide Number Placeholder 3"/>
          <p:cNvSpPr>
            <a:spLocks noGrp="1"/>
          </p:cNvSpPr>
          <p:nvPr>
            <p:ph type="sldNum" sz="quarter" idx="10"/>
          </p:nvPr>
        </p:nvSpPr>
        <p:spPr/>
        <p:txBody>
          <a:bodyPr/>
          <a:lstStyle/>
          <a:p>
            <a:fld id="{6101C5E1-D8E9-464D-A93E-CE21651935A7}" type="slidenum">
              <a:rPr lang="en-US" smtClean="0"/>
              <a:t>8</a:t>
            </a:fld>
            <a:endParaRPr lang="en-US"/>
          </a:p>
        </p:txBody>
      </p:sp>
    </p:spTree>
    <p:extLst>
      <p:ext uri="{BB962C8B-B14F-4D97-AF65-F5344CB8AC3E}">
        <p14:creationId xmlns:p14="http://schemas.microsoft.com/office/powerpoint/2010/main" val="25541425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spcBef>
                <a:spcPct val="43750"/>
              </a:spcBef>
              <a:spcAft>
                <a:spcPct val="43750"/>
              </a:spcAft>
            </a:pPr>
            <a:r>
              <a:t>Script web resources can be used to maintain libraries of client script functions that are written in JavaScript (or TypeScript) and that can be accessed from within a model-driven app form. By placing your scripts into web resources, versus directly into a form or webpage (HTML) web resource, you can more efficiently manage your code independently from where it is being consumed. This promotes better development practices and encourages code reuse.</a:t>
            </a:r>
          </a:p>
        </p:txBody>
      </p:sp>
      <p:sp>
        <p:nvSpPr>
          <p:cNvPr id="4" name="Slide Number Placeholder 3"/>
          <p:cNvSpPr>
            <a:spLocks noGrp="1"/>
          </p:cNvSpPr>
          <p:nvPr>
            <p:ph type="sldNum" sz="quarter" idx="10"/>
          </p:nvPr>
        </p:nvSpPr>
        <p:spPr/>
        <p:txBody>
          <a:bodyPr/>
          <a:lstStyle/>
          <a:p>
            <a:fld id="{6101C5E1-D8E9-464D-A93E-CE21651935A7}" type="slidenum">
              <a:rPr lang="en-US" smtClean="0"/>
              <a:t>9</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spcBef>
                <a:spcPct val="43750"/>
              </a:spcBef>
              <a:spcAft>
                <a:spcPct val="43750"/>
              </a:spcAft>
            </a:pPr>
            <a:r>
              <a:t>Client Script libraries can be associated with ribbon commands and form events. To review how to accomplish this, see </a:t>
            </a:r>
            <a:r>
              <a:rPr>
                <a:hlinkClick r:id="rId3"/>
              </a:rPr>
              <a:t>Apply business logic using client scripting in model-driven apps using JavaScript</a:t>
            </a:r>
            <a:r>
              <a:t>. Additional modules in this learning path cover Client Scripting in depth.</a:t>
            </a:r>
          </a:p>
        </p:txBody>
      </p:sp>
      <p:sp>
        <p:nvSpPr>
          <p:cNvPr id="4" name="Slide Number Placeholder 3"/>
          <p:cNvSpPr>
            <a:spLocks noGrp="1"/>
          </p:cNvSpPr>
          <p:nvPr>
            <p:ph type="sldNum" sz="quarter" idx="10"/>
          </p:nvPr>
        </p:nvSpPr>
        <p:spPr/>
        <p:txBody>
          <a:bodyPr/>
          <a:lstStyle/>
          <a:p>
            <a:fld id="{6101C5E1-D8E9-464D-A93E-CE21651935A7}" type="slidenum">
              <a:rPr lang="en-US" smtClean="0"/>
              <a:t>10</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7500"/>
          </a:bodyPr>
          <a:lstStyle/>
          <a:p>
            <a:pPr>
              <a:spcBef>
                <a:spcPct val="43750"/>
              </a:spcBef>
              <a:spcAft>
                <a:spcPct val="43750"/>
              </a:spcAft>
            </a:pPr>
            <a:r>
              <a:rPr lang="en-US" dirty="0"/>
              <a:t>All web resources can use relative URLs to reference each other. In the following example, for the webpage web resource </a:t>
            </a:r>
            <a:r>
              <a:rPr lang="en-US" b="1" dirty="0"/>
              <a:t>new_/content/contentpage.htm</a:t>
            </a:r>
            <a:r>
              <a:rPr lang="en-US" dirty="0"/>
              <a:t> to reference the Script web resource </a:t>
            </a:r>
            <a:r>
              <a:rPr lang="en-US" b="1" dirty="0"/>
              <a:t>new_/scripts/myScript.js</a:t>
            </a:r>
            <a:r>
              <a:rPr lang="en-US" dirty="0"/>
              <a:t>, add the following HTML code to the head element of </a:t>
            </a:r>
            <a:r>
              <a:rPr lang="en-US" b="1" dirty="0"/>
              <a:t>new_/content/contentpage.htm</a:t>
            </a:r>
            <a:r>
              <a:rPr lang="en-US" dirty="0"/>
              <a:t>.</a:t>
            </a:r>
          </a:p>
          <a:p>
            <a:endParaRPr lang="en-US" dirty="0"/>
          </a:p>
          <a:p>
            <a:r>
              <a:rPr lang="en-US" dirty="0"/>
              <a:t>&lt;script type="text/</a:t>
            </a:r>
            <a:r>
              <a:rPr lang="en-US" dirty="0" err="1"/>
              <a:t>jscript</a:t>
            </a:r>
            <a:r>
              <a:rPr lang="en-US" dirty="0"/>
              <a:t>" </a:t>
            </a:r>
            <a:r>
              <a:rPr lang="en-US" dirty="0" err="1"/>
              <a:t>src</a:t>
            </a:r>
            <a:r>
              <a:rPr lang="en-US" dirty="0"/>
              <a:t>="../scripts/myScript.js"&gt;&lt;script&gt; </a:t>
            </a:r>
          </a:p>
          <a:p>
            <a:endParaRPr lang="en-US" dirty="0"/>
          </a:p>
          <a:p>
            <a:pPr>
              <a:spcBef>
                <a:spcPct val="43750"/>
              </a:spcBef>
              <a:spcAft>
                <a:spcPct val="43750"/>
              </a:spcAft>
            </a:pPr>
            <a:r>
              <a:rPr lang="en-US" dirty="0"/>
              <a:t>To reference a JavaScript from a different publisher, the path must include the customization prefix for that publisher. For example, for the </a:t>
            </a:r>
            <a:r>
              <a:rPr lang="en-US" b="1" dirty="0"/>
              <a:t>new_/content/contentpage.htm</a:t>
            </a:r>
            <a:r>
              <a:rPr lang="en-US" dirty="0"/>
              <a:t> page to reference the </a:t>
            </a:r>
            <a:r>
              <a:rPr lang="en-US" b="1" dirty="0" err="1"/>
              <a:t>MyIsv</a:t>
            </a:r>
            <a:r>
              <a:rPr lang="en-US" b="1" dirty="0"/>
              <a:t>_/scripts/customscripts.js</a:t>
            </a:r>
            <a:r>
              <a:rPr lang="en-US" dirty="0"/>
              <a:t> page, add the following HTML code to the head element of </a:t>
            </a:r>
            <a:r>
              <a:rPr lang="en-US" b="1" dirty="0"/>
              <a:t>new_/content/contentpage.htm</a:t>
            </a:r>
            <a:r>
              <a:rPr lang="en-US" dirty="0"/>
              <a:t>.</a:t>
            </a:r>
          </a:p>
          <a:p>
            <a:endParaRPr lang="en-US" dirty="0"/>
          </a:p>
          <a:p>
            <a:r>
              <a:rPr lang="en-US" dirty="0"/>
              <a:t>&lt;script type="text/</a:t>
            </a:r>
            <a:r>
              <a:rPr lang="en-US" dirty="0" err="1"/>
              <a:t>jscript</a:t>
            </a:r>
            <a:r>
              <a:rPr lang="en-US" dirty="0"/>
              <a:t>" </a:t>
            </a:r>
            <a:r>
              <a:rPr lang="en-US" dirty="0" err="1"/>
              <a:t>src</a:t>
            </a:r>
            <a:r>
              <a:rPr lang="en-US" dirty="0"/>
              <a:t>=".././</a:t>
            </a:r>
            <a:r>
              <a:rPr lang="en-US" dirty="0" err="1"/>
              <a:t>MyIsv</a:t>
            </a:r>
            <a:r>
              <a:rPr lang="en-US" dirty="0"/>
              <a:t>_/scripts/customscripts.js"&gt;&lt;script&gt; </a:t>
            </a:r>
          </a:p>
          <a:p>
            <a:pPr>
              <a:spcBef>
                <a:spcPct val="43750"/>
              </a:spcBef>
              <a:spcAft>
                <a:spcPct val="43750"/>
              </a:spcAft>
            </a:pPr>
            <a:endParaRPr dirty="0"/>
          </a:p>
        </p:txBody>
      </p:sp>
      <p:sp>
        <p:nvSpPr>
          <p:cNvPr id="4" name="Slide Number Placeholder 3"/>
          <p:cNvSpPr>
            <a:spLocks noGrp="1"/>
          </p:cNvSpPr>
          <p:nvPr>
            <p:ph type="sldNum" sz="quarter" idx="10"/>
          </p:nvPr>
        </p:nvSpPr>
        <p:spPr/>
        <p:txBody>
          <a:bodyPr/>
          <a:lstStyle/>
          <a:p>
            <a:fld id="{6101C5E1-D8E9-464D-A93E-CE21651935A7}" type="slidenum">
              <a:rPr lang="en-US" smtClean="0"/>
              <a:t>11</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1.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4.png"/><Relationship Id="rId1" Type="http://schemas.openxmlformats.org/officeDocument/2006/relationships/slideMaster" Target="../slideMasters/slideMaster3.xml"/></Relationships>
</file>

<file path=ppt/slideLayouts/_rels/slideLayout16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3.xml"/><Relationship Id="rId4" Type="http://schemas.openxmlformats.org/officeDocument/2006/relationships/image" Target="../media/image26.emf"/></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3.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3.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3.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3.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3.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3.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3.xml"/></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3.xml"/></Relationships>
</file>

<file path=ppt/slideLayouts/_rels/slideLayout182.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3.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3.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3.xml"/></Relationships>
</file>

<file path=ppt/slideLayouts/_rels/slideLayout185.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3.xml"/></Relationships>
</file>

<file path=ppt/slideLayouts/_rels/slideLayout186.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3.xml"/></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3.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19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1.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Master" Target="../slideMasters/slideMaster3.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1"/>
        </a:solidFill>
        <a:effectLst/>
      </p:bgPr>
    </p:bg>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tx2"/>
                </a:solidFill>
              </a:defRPr>
            </a:lvl1pPr>
          </a:lstStyle>
          <a:p>
            <a:r>
              <a:rPr lang="en-US">
                <a:solidFill>
                  <a:schemeClr val="tx1"/>
                </a:solidFill>
              </a:rPr>
              <a:t>Microsoft Security title</a:t>
            </a:r>
            <a:endParaRPr lang="en-US"/>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2" name="Footer Placeholder 1">
            <a:extLst>
              <a:ext uri="{FF2B5EF4-FFF2-40B4-BE49-F238E27FC236}">
                <a16:creationId xmlns:a16="http://schemas.microsoft.com/office/drawing/2014/main" id="{82FAE6D0-0992-4139-9359-5135BCE47E11}"/>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pic>
        <p:nvPicPr>
          <p:cNvPr id="4" name="Picture 3" descr="Microsoft Power Platform logo">
            <a:extLst>
              <a:ext uri="{FF2B5EF4-FFF2-40B4-BE49-F238E27FC236}">
                <a16:creationId xmlns:a16="http://schemas.microsoft.com/office/drawing/2014/main" id="{74E93746-7DE5-4E5B-AE30-0E4558F4EE1C}"/>
              </a:ext>
            </a:extLst>
          </p:cNvPr>
          <p:cNvPicPr>
            <a:picLocks noChangeAspect="1"/>
          </p:cNvPicPr>
          <p:nvPr userDrawn="1"/>
        </p:nvPicPr>
        <p:blipFill>
          <a:blip r:embed="rId2"/>
          <a:stretch>
            <a:fillRect/>
          </a:stretch>
        </p:blipFill>
        <p:spPr>
          <a:xfrm>
            <a:off x="136886" y="159692"/>
            <a:ext cx="3646651" cy="872047"/>
          </a:xfrm>
          <a:prstGeom prst="rect">
            <a:avLst/>
          </a:prstGeom>
        </p:spPr>
      </p:pic>
    </p:spTree>
    <p:extLst>
      <p:ext uri="{BB962C8B-B14F-4D97-AF65-F5344CB8AC3E}">
        <p14:creationId xmlns:p14="http://schemas.microsoft.com/office/powerpoint/2010/main" val="29037607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subheadin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74CBFC5-126D-4E5D-BA79-A65662FA3631}"/>
              </a:ext>
            </a:extLst>
          </p:cNvPr>
          <p:cNvSpPr>
            <a:spLocks noGrp="1"/>
          </p:cNvSpPr>
          <p:nvPr>
            <p:ph type="title"/>
          </p:nvPr>
        </p:nvSpPr>
        <p:spPr>
          <a:xfrm>
            <a:off x="418643" y="440494"/>
            <a:ext cx="11341268" cy="642840"/>
          </a:xfrm>
        </p:spPr>
        <p:txBody>
          <a:bodyPr/>
          <a:lstStyle/>
          <a:p>
            <a:r>
              <a:rPr lang="en-US"/>
              <a:t>Click to edit Master title style</a:t>
            </a:r>
          </a:p>
        </p:txBody>
      </p:sp>
      <p:sp>
        <p:nvSpPr>
          <p:cNvPr id="4" name="Text Placeholder 3">
            <a:extLst>
              <a:ext uri="{FF2B5EF4-FFF2-40B4-BE49-F238E27FC236}">
                <a16:creationId xmlns:a16="http://schemas.microsoft.com/office/drawing/2014/main" id="{DB521330-4B4A-4C5F-85CF-D5CBC2772D39}"/>
              </a:ext>
            </a:extLst>
          </p:cNvPr>
          <p:cNvSpPr>
            <a:spLocks noGrp="1"/>
          </p:cNvSpPr>
          <p:nvPr>
            <p:ph type="body" sz="quarter" idx="10" hasCustomPrompt="1"/>
          </p:nvPr>
        </p:nvSpPr>
        <p:spPr>
          <a:xfrm>
            <a:off x="432089" y="1083334"/>
            <a:ext cx="11341268" cy="400110"/>
          </a:xfrm>
        </p:spPr>
        <p:txBody>
          <a:bodyPr tIns="45720" rIns="0" bIns="45720"/>
          <a:lstStyle>
            <a:lvl1pPr>
              <a:defRPr sz="2000">
                <a:solidFill>
                  <a:schemeClr val="tx1"/>
                </a:solidFill>
              </a:defRPr>
            </a:lvl1pPr>
          </a:lstStyle>
          <a:p>
            <a:r>
              <a:rPr lang="en-US"/>
              <a:t>Subheading Segoe UI </a:t>
            </a:r>
            <a:r>
              <a:rPr lang="en-US" err="1"/>
              <a:t>Semibold</a:t>
            </a:r>
            <a:r>
              <a:rPr lang="en-US"/>
              <a:t> 20 </a:t>
            </a:r>
            <a:r>
              <a:rPr lang="en-US" err="1"/>
              <a:t>pt</a:t>
            </a:r>
            <a:endParaRPr lang="en-US"/>
          </a:p>
        </p:txBody>
      </p:sp>
      <p:sp>
        <p:nvSpPr>
          <p:cNvPr id="2" name="Footer Placeholder 1">
            <a:extLst>
              <a:ext uri="{FF2B5EF4-FFF2-40B4-BE49-F238E27FC236}">
                <a16:creationId xmlns:a16="http://schemas.microsoft.com/office/drawing/2014/main" id="{64899B17-8D01-4107-A0A6-0451351ABAED}"/>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4125301356"/>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Agenda 8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a:prstGeom prst="rect">
            <a:avLst/>
          </a:prstGeom>
        </p:spPr>
        <p:txBody>
          <a:bodyPr anchor="ctr"/>
          <a:lstStyle>
            <a:lvl1pPr>
              <a:defRPr>
                <a:solidFill>
                  <a:schemeClr val="bg1"/>
                </a:solidFill>
              </a:defRPr>
            </a:lvl1pPr>
          </a:lstStyle>
          <a:p>
            <a:r>
              <a:rPr lang="en-US" dirty="0"/>
              <a:t>Agenda</a:t>
            </a:r>
            <a:br>
              <a:rPr lang="en-US" dirty="0"/>
            </a:br>
            <a:r>
              <a:rPr lang="en-US" dirty="0"/>
              <a:t>8 rows</a:t>
            </a:r>
          </a:p>
        </p:txBody>
      </p:sp>
      <p:sp>
        <p:nvSpPr>
          <p:cNvPr id="5" name="Text Placeholder 4"/>
          <p:cNvSpPr>
            <a:spLocks noGrp="1"/>
          </p:cNvSpPr>
          <p:nvPr>
            <p:ph type="body" sz="quarter" idx="11" hasCustomPrompt="1"/>
          </p:nvPr>
        </p:nvSpPr>
        <p:spPr>
          <a:xfrm>
            <a:off x="4078288" y="466348"/>
            <a:ext cx="7695069" cy="675889"/>
          </a:xfrm>
          <a:prstGeom prst="rect">
            <a:avLst/>
          </a:prstGeom>
        </p:spPr>
        <p:txBody>
          <a:bodyPr vert="horz" wrap="square" lIns="0" tIns="0" rIns="0" bIns="0" rtlCol="0" anchor="ctr">
            <a:noAutofit/>
          </a:bodyPr>
          <a:lstStyle>
            <a:lvl2pPr>
              <a:defRPr lang="en-US" sz="1600" b="0" dirty="0"/>
            </a:lvl2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14" name="Text Placeholder 4"/>
          <p:cNvSpPr>
            <a:spLocks noGrp="1"/>
          </p:cNvSpPr>
          <p:nvPr>
            <p:ph type="body" sz="quarter" idx="15" hasCustomPrompt="1"/>
          </p:nvPr>
        </p:nvSpPr>
        <p:spPr>
          <a:xfrm>
            <a:off x="4078288" y="1195667"/>
            <a:ext cx="7695069" cy="675889"/>
          </a:xfrm>
          <a:prstGeom prst="rect">
            <a:avLst/>
          </a:prstGeom>
        </p:spPr>
        <p:txBody>
          <a:bodyPr vert="horz" wrap="square" lIns="0" tIns="0" rIns="0" bIns="0" rtlCol="0" anchor="ctr">
            <a:noAutofit/>
          </a:bodyPr>
          <a:lstStyle>
            <a:lvl2pPr>
              <a:defRPr lang="en-US" sz="1600" b="0"/>
            </a:lvl2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16" name="Text Placeholder 4"/>
          <p:cNvSpPr>
            <a:spLocks noGrp="1"/>
          </p:cNvSpPr>
          <p:nvPr>
            <p:ph type="body" sz="quarter" idx="17" hasCustomPrompt="1"/>
          </p:nvPr>
        </p:nvSpPr>
        <p:spPr>
          <a:xfrm>
            <a:off x="4078288" y="1924986"/>
            <a:ext cx="7695069" cy="675889"/>
          </a:xfrm>
          <a:prstGeom prst="rect">
            <a:avLst/>
          </a:prstGeom>
        </p:spPr>
        <p:txBody>
          <a:bodyPr vert="horz" wrap="square" lIns="0" tIns="0" rIns="0" bIns="0" rtlCol="0" anchor="ctr">
            <a:noAutofit/>
          </a:bodyPr>
          <a:lstStyle>
            <a:lvl2pPr>
              <a:defRPr lang="en-US" sz="1600" b="0" dirty="0" smtClean="0"/>
            </a:lvl2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18" name="Text Placeholder 4"/>
          <p:cNvSpPr>
            <a:spLocks noGrp="1"/>
          </p:cNvSpPr>
          <p:nvPr>
            <p:ph type="body" sz="quarter" idx="19" hasCustomPrompt="1"/>
          </p:nvPr>
        </p:nvSpPr>
        <p:spPr>
          <a:xfrm>
            <a:off x="4078288" y="2654305"/>
            <a:ext cx="7695069" cy="675889"/>
          </a:xfrm>
          <a:prstGeom prst="rect">
            <a:avLst/>
          </a:prstGeom>
        </p:spPr>
        <p:txBody>
          <a:bodyPr vert="horz" wrap="square" lIns="0" tIns="0" rIns="0" bIns="0" rtlCol="0" anchor="ctr">
            <a:noAutofit/>
          </a:bodyPr>
          <a:lstStyle>
            <a:lvl2pPr>
              <a:defRPr lang="en-US" sz="1600" b="0" dirty="0"/>
            </a:lvl2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20" name="Text Placeholder 4"/>
          <p:cNvSpPr>
            <a:spLocks noGrp="1"/>
          </p:cNvSpPr>
          <p:nvPr>
            <p:ph type="body" sz="quarter" idx="21" hasCustomPrompt="1"/>
          </p:nvPr>
        </p:nvSpPr>
        <p:spPr>
          <a:xfrm>
            <a:off x="4078288" y="3383624"/>
            <a:ext cx="7695069" cy="675889"/>
          </a:xfrm>
          <a:prstGeom prst="rect">
            <a:avLst/>
          </a:prstGeom>
        </p:spPr>
        <p:txBody>
          <a:bodyPr vert="horz" wrap="square" lIns="0" tIns="0" rIns="0" bIns="0" rtlCol="0" anchor="ctr">
            <a:noAutofit/>
          </a:bodyPr>
          <a:lstStyle>
            <a:lvl2pPr>
              <a:defRPr lang="en-US" sz="1600" b="0" dirty="0"/>
            </a:lvl2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9" name="Text Placeholder 4">
            <a:extLst>
              <a:ext uri="{FF2B5EF4-FFF2-40B4-BE49-F238E27FC236}">
                <a16:creationId xmlns:a16="http://schemas.microsoft.com/office/drawing/2014/main" id="{94990F64-B54A-4123-AFAA-1BF57A1145A0}"/>
              </a:ext>
            </a:extLst>
          </p:cNvPr>
          <p:cNvSpPr>
            <a:spLocks noGrp="1"/>
          </p:cNvSpPr>
          <p:nvPr>
            <p:ph type="body" sz="quarter" idx="22" hasCustomPrompt="1"/>
          </p:nvPr>
        </p:nvSpPr>
        <p:spPr>
          <a:xfrm>
            <a:off x="4078288" y="4112943"/>
            <a:ext cx="7695069" cy="675889"/>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10" name="Text Placeholder 4">
            <a:extLst>
              <a:ext uri="{FF2B5EF4-FFF2-40B4-BE49-F238E27FC236}">
                <a16:creationId xmlns:a16="http://schemas.microsoft.com/office/drawing/2014/main" id="{96437053-7BE5-40A0-9B10-9FC884BDC4B6}"/>
              </a:ext>
            </a:extLst>
          </p:cNvPr>
          <p:cNvSpPr>
            <a:spLocks noGrp="1"/>
          </p:cNvSpPr>
          <p:nvPr>
            <p:ph type="body" sz="quarter" idx="23" hasCustomPrompt="1"/>
          </p:nvPr>
        </p:nvSpPr>
        <p:spPr>
          <a:xfrm>
            <a:off x="4078288" y="4842261"/>
            <a:ext cx="7695069" cy="675889"/>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6" name="Footer Placeholder 1">
            <a:extLst>
              <a:ext uri="{FF2B5EF4-FFF2-40B4-BE49-F238E27FC236}">
                <a16:creationId xmlns:a16="http://schemas.microsoft.com/office/drawing/2014/main" id="{0E805036-ED99-4D06-B338-B8D2F2944F46}"/>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855127783"/>
      </p:ext>
    </p:extLst>
  </p:cSld>
  <p:clrMapOvr>
    <a:masterClrMapping/>
  </p:clrMapOvr>
  <p:transition>
    <p:fade/>
  </p:transition>
  <p:extLst>
    <p:ext uri="{DCECCB84-F9BA-43D5-87BE-67443E8EF086}">
      <p15:sldGuideLst xmlns:p15="http://schemas.microsoft.com/office/powerpoint/2012/main">
        <p15:guide id="1" pos="1728">
          <p15:clr>
            <a:srgbClr val="FBAE40"/>
          </p15:clr>
        </p15:guide>
        <p15:guide id="2" pos="2354">
          <p15:clr>
            <a:srgbClr val="FBAE4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Agenda 2 column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378075"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a:prstGeom prst="rect">
            <a:avLst/>
          </a:prstGeom>
        </p:spPr>
        <p:txBody>
          <a:bodyPr rIns="0" anchor="ctr"/>
          <a:lstStyle>
            <a:lvl1pPr>
              <a:defRPr>
                <a:solidFill>
                  <a:schemeClr val="bg1"/>
                </a:solidFill>
              </a:defRPr>
            </a:lvl1pPr>
          </a:lstStyle>
          <a:p>
            <a:r>
              <a:rPr lang="en-US" dirty="0"/>
              <a:t>Agenda</a:t>
            </a:r>
            <a:br>
              <a:rPr lang="en-US" dirty="0"/>
            </a:br>
            <a:r>
              <a:rPr lang="en-US" dirty="0"/>
              <a:t>6 rows</a:t>
            </a:r>
          </a:p>
        </p:txBody>
      </p:sp>
      <p:sp>
        <p:nvSpPr>
          <p:cNvPr id="5" name="Text Placeholder 4"/>
          <p:cNvSpPr>
            <a:spLocks noGrp="1"/>
          </p:cNvSpPr>
          <p:nvPr>
            <p:ph type="body" sz="quarter" idx="11" hasCustomPrompt="1"/>
          </p:nvPr>
        </p:nvSpPr>
        <p:spPr>
          <a:xfrm>
            <a:off x="3619500" y="458411"/>
            <a:ext cx="3330574" cy="675889"/>
          </a:xfrm>
          <a:prstGeom prst="rect">
            <a:avLst/>
          </a:prstGeo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dirty="0"/>
              <a:t>Body copy Segoe UI Regular 14/18. The quick brown fox jumps over the lazy dog. </a:t>
            </a:r>
          </a:p>
        </p:txBody>
      </p:sp>
      <p:sp>
        <p:nvSpPr>
          <p:cNvPr id="14" name="Text Placeholder 4"/>
          <p:cNvSpPr>
            <a:spLocks noGrp="1"/>
          </p:cNvSpPr>
          <p:nvPr>
            <p:ph type="body" sz="quarter" idx="15" hasCustomPrompt="1"/>
          </p:nvPr>
        </p:nvSpPr>
        <p:spPr>
          <a:xfrm>
            <a:off x="3619500" y="1302262"/>
            <a:ext cx="3330574" cy="675889"/>
          </a:xfrm>
          <a:prstGeom prst="rect">
            <a:avLst/>
          </a:prstGeom>
        </p:spPr>
        <p:txBody>
          <a:bodyPr vert="horz" wrap="square" lIns="0" tIns="0" rIns="0" bIns="0" rtlCol="0" anchor="ctr">
            <a:noAutofit/>
          </a:bodyPr>
          <a:lstStyle>
            <a:lvl2pPr>
              <a:defRPr lang="en-US" sz="1400" b="0"/>
            </a:lvl2pPr>
          </a:lstStyle>
          <a:p>
            <a:pPr lvl="1">
              <a:buFont typeface="Arial" panose="020B0604020202020204" pitchFamily="34" charset="0"/>
            </a:pPr>
            <a:r>
              <a:rPr lang="en-US" dirty="0"/>
              <a:t>Body copy Segoe UI Regular 14/18. The quick brown fox jumps over the lazy dog. </a:t>
            </a:r>
          </a:p>
        </p:txBody>
      </p:sp>
      <p:sp>
        <p:nvSpPr>
          <p:cNvPr id="16" name="Text Placeholder 4"/>
          <p:cNvSpPr>
            <a:spLocks noGrp="1"/>
          </p:cNvSpPr>
          <p:nvPr>
            <p:ph type="body" sz="quarter" idx="17" hasCustomPrompt="1"/>
          </p:nvPr>
        </p:nvSpPr>
        <p:spPr>
          <a:xfrm>
            <a:off x="3619500" y="2146113"/>
            <a:ext cx="3330574" cy="675889"/>
          </a:xfrm>
          <a:prstGeom prst="rect">
            <a:avLst/>
          </a:prstGeom>
        </p:spPr>
        <p:txBody>
          <a:bodyPr vert="horz" wrap="square" lIns="0" tIns="0" rIns="0" bIns="0" rtlCol="0" anchor="ctr">
            <a:noAutofit/>
          </a:bodyPr>
          <a:lstStyle>
            <a:lvl2pPr>
              <a:defRPr lang="en-US" sz="1400" b="0" dirty="0" smtClean="0"/>
            </a:lvl2pPr>
          </a:lstStyle>
          <a:p>
            <a:pPr lvl="1">
              <a:buFont typeface="Arial" panose="020B0604020202020204" pitchFamily="34" charset="0"/>
            </a:pPr>
            <a:r>
              <a:rPr lang="en-US" dirty="0"/>
              <a:t>Body copy Segoe UI Regular 14/18. The quick brown fox jumps over the lazy dog. </a:t>
            </a:r>
          </a:p>
        </p:txBody>
      </p:sp>
      <p:sp>
        <p:nvSpPr>
          <p:cNvPr id="18" name="Text Placeholder 4"/>
          <p:cNvSpPr>
            <a:spLocks noGrp="1"/>
          </p:cNvSpPr>
          <p:nvPr>
            <p:ph type="body" sz="quarter" idx="19" hasCustomPrompt="1"/>
          </p:nvPr>
        </p:nvSpPr>
        <p:spPr>
          <a:xfrm>
            <a:off x="3619500" y="2989964"/>
            <a:ext cx="3330574" cy="675889"/>
          </a:xfrm>
          <a:prstGeom prst="rect">
            <a:avLst/>
          </a:prstGeo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dirty="0"/>
              <a:t>Body copy Segoe UI Regular 14/18. The quick brown fox jumps over the lazy dog. </a:t>
            </a:r>
          </a:p>
        </p:txBody>
      </p:sp>
      <p:sp>
        <p:nvSpPr>
          <p:cNvPr id="20" name="Text Placeholder 4"/>
          <p:cNvSpPr>
            <a:spLocks noGrp="1"/>
          </p:cNvSpPr>
          <p:nvPr>
            <p:ph type="body" sz="quarter" idx="21" hasCustomPrompt="1"/>
          </p:nvPr>
        </p:nvSpPr>
        <p:spPr>
          <a:xfrm>
            <a:off x="3619500" y="3833815"/>
            <a:ext cx="3330574" cy="675889"/>
          </a:xfrm>
          <a:prstGeom prst="rect">
            <a:avLst/>
          </a:prstGeo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dirty="0"/>
              <a:t>Body copy Segoe UI Regular 14/18. The quick brown fox jumps over the lazy dog. </a:t>
            </a:r>
          </a:p>
        </p:txBody>
      </p:sp>
      <p:sp>
        <p:nvSpPr>
          <p:cNvPr id="9" name="Text Placeholder 4">
            <a:extLst>
              <a:ext uri="{FF2B5EF4-FFF2-40B4-BE49-F238E27FC236}">
                <a16:creationId xmlns:a16="http://schemas.microsoft.com/office/drawing/2014/main" id="{94990F64-B54A-4123-AFAA-1BF57A1145A0}"/>
              </a:ext>
            </a:extLst>
          </p:cNvPr>
          <p:cNvSpPr>
            <a:spLocks noGrp="1"/>
          </p:cNvSpPr>
          <p:nvPr>
            <p:ph type="body" sz="quarter" idx="22" hasCustomPrompt="1"/>
          </p:nvPr>
        </p:nvSpPr>
        <p:spPr>
          <a:xfrm>
            <a:off x="3619500" y="4677668"/>
            <a:ext cx="3330574" cy="675889"/>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a:t>
            </a:r>
          </a:p>
        </p:txBody>
      </p:sp>
      <p:sp>
        <p:nvSpPr>
          <p:cNvPr id="12" name="Text Placeholder 4">
            <a:extLst>
              <a:ext uri="{FF2B5EF4-FFF2-40B4-BE49-F238E27FC236}">
                <a16:creationId xmlns:a16="http://schemas.microsoft.com/office/drawing/2014/main" id="{B26AB1BC-D652-40F2-83A2-06F6897248D2}"/>
              </a:ext>
            </a:extLst>
          </p:cNvPr>
          <p:cNvSpPr>
            <a:spLocks noGrp="1"/>
          </p:cNvSpPr>
          <p:nvPr>
            <p:ph type="body" sz="quarter" idx="24" hasCustomPrompt="1"/>
          </p:nvPr>
        </p:nvSpPr>
        <p:spPr>
          <a:xfrm>
            <a:off x="8331200" y="458411"/>
            <a:ext cx="3442157" cy="675889"/>
          </a:xfrm>
          <a:prstGeom prst="rect">
            <a:avLst/>
          </a:prstGeo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dirty="0"/>
              <a:t>Body copy Segoe UI Regular 14/18. The quick brown fox jumps over the lazy dog. </a:t>
            </a:r>
          </a:p>
        </p:txBody>
      </p:sp>
      <p:sp>
        <p:nvSpPr>
          <p:cNvPr id="13" name="Text Placeholder 4">
            <a:extLst>
              <a:ext uri="{FF2B5EF4-FFF2-40B4-BE49-F238E27FC236}">
                <a16:creationId xmlns:a16="http://schemas.microsoft.com/office/drawing/2014/main" id="{B7BCA0EE-6780-4007-A1E7-E2C766ADB6AC}"/>
              </a:ext>
            </a:extLst>
          </p:cNvPr>
          <p:cNvSpPr>
            <a:spLocks noGrp="1"/>
          </p:cNvSpPr>
          <p:nvPr>
            <p:ph type="body" sz="quarter" idx="25" hasCustomPrompt="1"/>
          </p:nvPr>
        </p:nvSpPr>
        <p:spPr>
          <a:xfrm>
            <a:off x="8331200" y="1302262"/>
            <a:ext cx="3442157" cy="675889"/>
          </a:xfrm>
          <a:prstGeom prst="rect">
            <a:avLst/>
          </a:prstGeom>
        </p:spPr>
        <p:txBody>
          <a:bodyPr vert="horz" wrap="square" lIns="0" tIns="0" rIns="0" bIns="0" rtlCol="0" anchor="ctr">
            <a:noAutofit/>
          </a:bodyPr>
          <a:lstStyle>
            <a:lvl2pPr>
              <a:defRPr lang="en-US" sz="1400" b="0"/>
            </a:lvl2pPr>
          </a:lstStyle>
          <a:p>
            <a:pPr lvl="1">
              <a:buFont typeface="Arial" panose="020B0604020202020204" pitchFamily="34" charset="0"/>
            </a:pPr>
            <a:r>
              <a:rPr lang="en-US" dirty="0"/>
              <a:t>Body copy Segoe UI Regular 14/18. The quick brown fox jumps over the lazy dog. </a:t>
            </a:r>
          </a:p>
        </p:txBody>
      </p:sp>
      <p:sp>
        <p:nvSpPr>
          <p:cNvPr id="15" name="Text Placeholder 4">
            <a:extLst>
              <a:ext uri="{FF2B5EF4-FFF2-40B4-BE49-F238E27FC236}">
                <a16:creationId xmlns:a16="http://schemas.microsoft.com/office/drawing/2014/main" id="{42F7FEE8-0C97-4A8D-B62A-F9127046CA49}"/>
              </a:ext>
            </a:extLst>
          </p:cNvPr>
          <p:cNvSpPr>
            <a:spLocks noGrp="1"/>
          </p:cNvSpPr>
          <p:nvPr>
            <p:ph type="body" sz="quarter" idx="26" hasCustomPrompt="1"/>
          </p:nvPr>
        </p:nvSpPr>
        <p:spPr>
          <a:xfrm>
            <a:off x="8331200" y="2146113"/>
            <a:ext cx="3442157" cy="675889"/>
          </a:xfrm>
          <a:prstGeom prst="rect">
            <a:avLst/>
          </a:prstGeom>
        </p:spPr>
        <p:txBody>
          <a:bodyPr vert="horz" wrap="square" lIns="0" tIns="0" rIns="0" bIns="0" rtlCol="0" anchor="ctr">
            <a:noAutofit/>
          </a:bodyPr>
          <a:lstStyle>
            <a:lvl2pPr>
              <a:defRPr lang="en-US" sz="1400" b="0" dirty="0" smtClean="0"/>
            </a:lvl2pPr>
          </a:lstStyle>
          <a:p>
            <a:pPr lvl="1">
              <a:buFont typeface="Arial" panose="020B0604020202020204" pitchFamily="34" charset="0"/>
            </a:pPr>
            <a:r>
              <a:rPr lang="en-US" dirty="0"/>
              <a:t>Body copy Segoe UI Regular 14/18. The quick brown fox jumps over the lazy dog. </a:t>
            </a:r>
          </a:p>
        </p:txBody>
      </p:sp>
      <p:sp>
        <p:nvSpPr>
          <p:cNvPr id="17" name="Text Placeholder 4">
            <a:extLst>
              <a:ext uri="{FF2B5EF4-FFF2-40B4-BE49-F238E27FC236}">
                <a16:creationId xmlns:a16="http://schemas.microsoft.com/office/drawing/2014/main" id="{A2CDDCC0-5CE0-47BF-9A58-947FAAFE0464}"/>
              </a:ext>
            </a:extLst>
          </p:cNvPr>
          <p:cNvSpPr>
            <a:spLocks noGrp="1"/>
          </p:cNvSpPr>
          <p:nvPr>
            <p:ph type="body" sz="quarter" idx="27" hasCustomPrompt="1"/>
          </p:nvPr>
        </p:nvSpPr>
        <p:spPr>
          <a:xfrm>
            <a:off x="8331200" y="2989964"/>
            <a:ext cx="3442157" cy="675889"/>
          </a:xfrm>
          <a:prstGeom prst="rect">
            <a:avLst/>
          </a:prstGeo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dirty="0"/>
              <a:t>Body copy Segoe UI Regular 14/18. The quick brown fox jumps over the lazy dog. </a:t>
            </a:r>
          </a:p>
        </p:txBody>
      </p:sp>
      <p:sp>
        <p:nvSpPr>
          <p:cNvPr id="19" name="Text Placeholder 4">
            <a:extLst>
              <a:ext uri="{FF2B5EF4-FFF2-40B4-BE49-F238E27FC236}">
                <a16:creationId xmlns:a16="http://schemas.microsoft.com/office/drawing/2014/main" id="{CE365600-EF9A-4204-AC1D-49DA60EE0BC9}"/>
              </a:ext>
            </a:extLst>
          </p:cNvPr>
          <p:cNvSpPr>
            <a:spLocks noGrp="1"/>
          </p:cNvSpPr>
          <p:nvPr>
            <p:ph type="body" sz="quarter" idx="28" hasCustomPrompt="1"/>
          </p:nvPr>
        </p:nvSpPr>
        <p:spPr>
          <a:xfrm>
            <a:off x="8331200" y="3833815"/>
            <a:ext cx="3442157" cy="675889"/>
          </a:xfrm>
          <a:prstGeom prst="rect">
            <a:avLst/>
          </a:prstGeo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dirty="0"/>
              <a:t>Body copy Segoe UI Regular 14/18. The quick brown fox jumps over the lazy dog. </a:t>
            </a:r>
          </a:p>
        </p:txBody>
      </p:sp>
      <p:sp>
        <p:nvSpPr>
          <p:cNvPr id="21" name="Text Placeholder 4">
            <a:extLst>
              <a:ext uri="{FF2B5EF4-FFF2-40B4-BE49-F238E27FC236}">
                <a16:creationId xmlns:a16="http://schemas.microsoft.com/office/drawing/2014/main" id="{7C988AC2-C93F-4C50-A6B6-35E8D243E2D3}"/>
              </a:ext>
            </a:extLst>
          </p:cNvPr>
          <p:cNvSpPr>
            <a:spLocks noGrp="1"/>
          </p:cNvSpPr>
          <p:nvPr>
            <p:ph type="body" sz="quarter" idx="29" hasCustomPrompt="1"/>
          </p:nvPr>
        </p:nvSpPr>
        <p:spPr>
          <a:xfrm>
            <a:off x="8331200" y="4677668"/>
            <a:ext cx="3442157" cy="675889"/>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a:t>
            </a:r>
          </a:p>
        </p:txBody>
      </p:sp>
      <p:sp>
        <p:nvSpPr>
          <p:cNvPr id="6" name="Footer Placeholder 1">
            <a:extLst>
              <a:ext uri="{FF2B5EF4-FFF2-40B4-BE49-F238E27FC236}">
                <a16:creationId xmlns:a16="http://schemas.microsoft.com/office/drawing/2014/main" id="{20AEC5E9-15FA-4088-BD82-723F6A9F15A1}"/>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424124633"/>
      </p:ext>
    </p:extLst>
  </p:cSld>
  <p:clrMapOvr>
    <a:masterClrMapping/>
  </p:clrMapOvr>
  <p:transition>
    <p:fade/>
  </p:transition>
  <p:extLst>
    <p:ext uri="{DCECCB84-F9BA-43D5-87BE-67443E8EF086}">
      <p15:sldGuideLst xmlns:p15="http://schemas.microsoft.com/office/powerpoint/2012/main">
        <p15:guide id="1" pos="1728">
          <p15:clr>
            <a:srgbClr val="FBAE40"/>
          </p15:clr>
        </p15:guide>
        <p15:guide id="2" pos="2280">
          <p15:clr>
            <a:srgbClr val="FBAE4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29" name="Title 28">
            <a:extLst>
              <a:ext uri="{FF2B5EF4-FFF2-40B4-BE49-F238E27FC236}">
                <a16:creationId xmlns:a16="http://schemas.microsoft.com/office/drawing/2014/main" id="{DB14B4B7-6595-4F80-A720-AEE6406FDDDB}"/>
              </a:ext>
            </a:extLst>
          </p:cNvPr>
          <p:cNvSpPr>
            <a:spLocks noGrp="1"/>
          </p:cNvSpPr>
          <p:nvPr>
            <p:ph type="title" hasCustomPrompt="1"/>
          </p:nvPr>
        </p:nvSpPr>
        <p:spPr>
          <a:xfrm>
            <a:off x="418643" y="440494"/>
            <a:ext cx="11341268" cy="680196"/>
          </a:xfrm>
          <a:prstGeom prst="rect">
            <a:avLst/>
          </a:prstGeom>
        </p:spPr>
        <p:txBody>
          <a:bodyPr/>
          <a:lstStyle/>
          <a:p>
            <a:r>
              <a:rPr lang="en-US" dirty="0"/>
              <a:t>Text layout three columns images and text</a:t>
            </a:r>
          </a:p>
        </p:txBody>
      </p:sp>
      <p:sp>
        <p:nvSpPr>
          <p:cNvPr id="16" name="Rectangle 15">
            <a:extLst>
              <a:ext uri="{FF2B5EF4-FFF2-40B4-BE49-F238E27FC236}">
                <a16:creationId xmlns:a16="http://schemas.microsoft.com/office/drawing/2014/main" id="{A6AC17A7-7CAA-4CA5-89CD-184D76C19F56}"/>
              </a:ext>
              <a:ext uri="{C183D7F6-B498-43B3-948B-1728B52AA6E4}">
                <adec:decorative xmlns:adec="http://schemas.microsoft.com/office/drawing/2017/decorative" val="1"/>
              </a:ext>
            </a:extLst>
          </p:cNvPr>
          <p:cNvSpPr/>
          <p:nvPr userDrawn="1"/>
        </p:nvSpPr>
        <p:spPr bwMode="auto">
          <a:xfrm>
            <a:off x="468134" y="1456896"/>
            <a:ext cx="3603442" cy="3043667"/>
          </a:xfrm>
          <a:prstGeom prst="rect">
            <a:avLst/>
          </a:prstGeom>
          <a:noFill/>
          <a:ln w="19050">
            <a:solidFill>
              <a:srgbClr val="7B650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592758" y="1560579"/>
            <a:ext cx="3354191" cy="2836300"/>
          </a:xfrm>
          <a:prstGeom prst="rect">
            <a:avLst/>
          </a:prstGeom>
          <a:blipFill>
            <a:blip r:embed="rId2"/>
            <a:stretch>
              <a:fillRect/>
            </a:stretch>
          </a:blipFill>
          <a:ln w="19050">
            <a:noFill/>
          </a:ln>
        </p:spPr>
        <p:txBody>
          <a:bodyPr lIns="914400" rIns="91440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78" b="1" kern="1200" spc="0" baseline="0" dirty="0" smtClean="0">
                <a:solidFill>
                  <a:schemeClr val="tx1"/>
                </a:solidFill>
                <a:latin typeface="+mn-lt"/>
                <a:ea typeface="+mn-ea"/>
                <a:cs typeface="Segoe UI" panose="020B0502040204020203" pitchFamily="34" charset="0"/>
              </a:defRPr>
            </a:lvl1pPr>
          </a:lstStyle>
          <a:p>
            <a:r>
              <a:rPr lang="en-US"/>
              <a:t>Drag &amp; drop your</a:t>
            </a:r>
            <a:br>
              <a:rPr lang="en-US"/>
            </a:br>
            <a:r>
              <a:rPr lang="en-US"/>
              <a:t>photo here </a:t>
            </a:r>
            <a:br>
              <a:rPr lang="en-US"/>
            </a:br>
            <a:r>
              <a:rPr lang="en-US"/>
              <a:t>or click or tap icon</a:t>
            </a:r>
            <a:br>
              <a:rPr lang="en-US"/>
            </a:br>
            <a:r>
              <a:rPr lang="en-US"/>
              <a:t>below to insert</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18643" y="4889029"/>
            <a:ext cx="3652931" cy="523220"/>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 The quick brown fox jumps over the lazy dog. </a:t>
            </a:r>
          </a:p>
        </p:txBody>
      </p:sp>
      <p:sp>
        <p:nvSpPr>
          <p:cNvPr id="3" name="Rectangle 2">
            <a:extLst>
              <a:ext uri="{FF2B5EF4-FFF2-40B4-BE49-F238E27FC236}">
                <a16:creationId xmlns:a16="http://schemas.microsoft.com/office/drawing/2014/main" id="{7A2E6301-6404-4EF3-A39A-8E79FFA3C974}"/>
              </a:ext>
              <a:ext uri="{C183D7F6-B498-43B3-948B-1728B52AA6E4}">
                <adec:decorative xmlns:adec="http://schemas.microsoft.com/office/drawing/2017/decorative" val="1"/>
              </a:ext>
            </a:extLst>
          </p:cNvPr>
          <p:cNvSpPr/>
          <p:nvPr userDrawn="1"/>
        </p:nvSpPr>
        <p:spPr bwMode="auto">
          <a:xfrm>
            <a:off x="4308909" y="1456896"/>
            <a:ext cx="3603442" cy="3043667"/>
          </a:xfrm>
          <a:prstGeom prst="rect">
            <a:avLst/>
          </a:prstGeom>
          <a:noFill/>
          <a:ln w="19050">
            <a:solidFill>
              <a:srgbClr val="7B650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1" name="Picture Placeholder 7">
            <a:extLst>
              <a:ext uri="{FF2B5EF4-FFF2-40B4-BE49-F238E27FC236}">
                <a16:creationId xmlns:a16="http://schemas.microsoft.com/office/drawing/2014/main" id="{1BE65963-6DE8-471D-88DB-2FC78087003C}"/>
              </a:ext>
            </a:extLst>
          </p:cNvPr>
          <p:cNvSpPr>
            <a:spLocks noGrp="1"/>
          </p:cNvSpPr>
          <p:nvPr>
            <p:ph type="pic" sz="quarter" idx="26" hasCustomPrompt="1"/>
          </p:nvPr>
        </p:nvSpPr>
        <p:spPr>
          <a:xfrm>
            <a:off x="4433534" y="1560579"/>
            <a:ext cx="3354191" cy="2836300"/>
          </a:xfrm>
          <a:prstGeom prst="rect">
            <a:avLst/>
          </a:prstGeom>
          <a:blipFill>
            <a:blip r:embed="rId2"/>
            <a:stretch>
              <a:fillRect/>
            </a:stretch>
          </a:blipFill>
          <a:ln w="19050">
            <a:noFill/>
          </a:ln>
        </p:spPr>
        <p:txBody>
          <a:bodyPr lIns="914400" rIns="91440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78" b="1" kern="1200" spc="0" baseline="0" dirty="0" smtClean="0">
                <a:solidFill>
                  <a:schemeClr val="tx1"/>
                </a:solidFill>
                <a:latin typeface="+mn-lt"/>
                <a:ea typeface="+mn-ea"/>
                <a:cs typeface="Segoe UI" panose="020B0502040204020203" pitchFamily="34" charset="0"/>
              </a:defRPr>
            </a:lvl1pPr>
          </a:lstStyle>
          <a:p>
            <a:r>
              <a:rPr lang="en-US"/>
              <a:t>Drag &amp; drop your</a:t>
            </a:r>
            <a:br>
              <a:rPr lang="en-US"/>
            </a:br>
            <a:r>
              <a:rPr lang="en-US"/>
              <a:t>photo here </a:t>
            </a:r>
            <a:br>
              <a:rPr lang="en-US"/>
            </a:br>
            <a:r>
              <a:rPr lang="en-US"/>
              <a:t>or click or tap icon</a:t>
            </a:r>
            <a:br>
              <a:rPr lang="en-US"/>
            </a:br>
            <a:r>
              <a:rPr lang="en-US"/>
              <a:t>below to insert</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293969" y="4889029"/>
            <a:ext cx="3618381" cy="523220"/>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 The quick brown fox jumps over the lazy dog. </a:t>
            </a:r>
          </a:p>
        </p:txBody>
      </p:sp>
      <p:sp>
        <p:nvSpPr>
          <p:cNvPr id="17" name="Rectangle 16">
            <a:extLst>
              <a:ext uri="{FF2B5EF4-FFF2-40B4-BE49-F238E27FC236}">
                <a16:creationId xmlns:a16="http://schemas.microsoft.com/office/drawing/2014/main" id="{5EC0DAC3-9E26-491C-A10D-7D086E91DB76}"/>
              </a:ext>
              <a:ext uri="{C183D7F6-B498-43B3-948B-1728B52AA6E4}">
                <adec:decorative xmlns:adec="http://schemas.microsoft.com/office/drawing/2017/decorative" val="1"/>
              </a:ext>
            </a:extLst>
          </p:cNvPr>
          <p:cNvSpPr/>
          <p:nvPr userDrawn="1"/>
        </p:nvSpPr>
        <p:spPr bwMode="auto">
          <a:xfrm>
            <a:off x="8159021" y="1456896"/>
            <a:ext cx="3603442" cy="3043667"/>
          </a:xfrm>
          <a:prstGeom prst="rect">
            <a:avLst/>
          </a:prstGeom>
          <a:noFill/>
          <a:ln w="19050">
            <a:solidFill>
              <a:srgbClr val="7B650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3" name="Picture Placeholder 7">
            <a:extLst>
              <a:ext uri="{FF2B5EF4-FFF2-40B4-BE49-F238E27FC236}">
                <a16:creationId xmlns:a16="http://schemas.microsoft.com/office/drawing/2014/main" id="{907DE53F-AA57-4741-9DAA-A44C19F78D30}"/>
              </a:ext>
            </a:extLst>
          </p:cNvPr>
          <p:cNvSpPr>
            <a:spLocks noGrp="1"/>
          </p:cNvSpPr>
          <p:nvPr>
            <p:ph type="pic" sz="quarter" idx="27" hasCustomPrompt="1"/>
          </p:nvPr>
        </p:nvSpPr>
        <p:spPr>
          <a:xfrm>
            <a:off x="8283647" y="1560579"/>
            <a:ext cx="3354191" cy="2836300"/>
          </a:xfrm>
          <a:prstGeom prst="rect">
            <a:avLst/>
          </a:prstGeom>
          <a:blipFill>
            <a:blip r:embed="rId2"/>
            <a:stretch>
              <a:fillRect/>
            </a:stretch>
          </a:blipFill>
          <a:ln w="19050">
            <a:noFill/>
          </a:ln>
        </p:spPr>
        <p:txBody>
          <a:bodyPr lIns="914400" rIns="91440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78" b="1" kern="1200" spc="0" baseline="0" dirty="0" smtClean="0">
                <a:solidFill>
                  <a:schemeClr val="tx1"/>
                </a:solidFill>
                <a:latin typeface="+mn-lt"/>
                <a:ea typeface="+mn-ea"/>
                <a:cs typeface="Segoe UI" panose="020B0502040204020203" pitchFamily="34" charset="0"/>
              </a:defRPr>
            </a:lvl1pPr>
          </a:lstStyle>
          <a:p>
            <a:r>
              <a:rPr lang="en-US"/>
              <a:t>Drag &amp; drop your</a:t>
            </a:r>
            <a:br>
              <a:rPr lang="en-US"/>
            </a:br>
            <a:r>
              <a:rPr lang="en-US"/>
              <a:t>photo here </a:t>
            </a:r>
            <a:br>
              <a:rPr lang="en-US"/>
            </a:br>
            <a:r>
              <a:rPr lang="en-US"/>
              <a:t>or click or tap icon</a:t>
            </a:r>
            <a:br>
              <a:rPr lang="en-US"/>
            </a:br>
            <a:r>
              <a:rPr lang="en-US"/>
              <a:t>below to insert</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144083" y="4889029"/>
            <a:ext cx="3618381" cy="523220"/>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 The quick brown fox jumps over the lazy dog. </a:t>
            </a:r>
          </a:p>
        </p:txBody>
      </p:sp>
      <p:sp>
        <p:nvSpPr>
          <p:cNvPr id="18" name="Text Placeholder 4">
            <a:extLst>
              <a:ext uri="{FF2B5EF4-FFF2-40B4-BE49-F238E27FC236}">
                <a16:creationId xmlns:a16="http://schemas.microsoft.com/office/drawing/2014/main" id="{6B0E7A2A-440B-4386-BA99-0E3495B2C78A}"/>
              </a:ext>
            </a:extLst>
          </p:cNvPr>
          <p:cNvSpPr>
            <a:spLocks noGrp="1"/>
          </p:cNvSpPr>
          <p:nvPr>
            <p:ph type="body" sz="quarter" idx="28" hasCustomPrompt="1"/>
          </p:nvPr>
        </p:nvSpPr>
        <p:spPr>
          <a:xfrm>
            <a:off x="418643" y="4582416"/>
            <a:ext cx="3652931"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Paragraph title Segoe UI </a:t>
            </a:r>
            <a:r>
              <a:rPr lang="en-US" dirty="0" err="1"/>
              <a:t>Semibold</a:t>
            </a:r>
            <a:r>
              <a:rPr lang="en-US" dirty="0"/>
              <a:t> 14/18</a:t>
            </a:r>
          </a:p>
        </p:txBody>
      </p:sp>
      <p:sp>
        <p:nvSpPr>
          <p:cNvPr id="20" name="Text Placeholder 4">
            <a:extLst>
              <a:ext uri="{FF2B5EF4-FFF2-40B4-BE49-F238E27FC236}">
                <a16:creationId xmlns:a16="http://schemas.microsoft.com/office/drawing/2014/main" id="{84B94875-0E5C-4E1B-9009-179D2480580A}"/>
              </a:ext>
            </a:extLst>
          </p:cNvPr>
          <p:cNvSpPr>
            <a:spLocks noGrp="1"/>
          </p:cNvSpPr>
          <p:nvPr>
            <p:ph type="body" sz="quarter" idx="29" hasCustomPrompt="1"/>
          </p:nvPr>
        </p:nvSpPr>
        <p:spPr>
          <a:xfrm>
            <a:off x="4293969" y="4582416"/>
            <a:ext cx="3618381"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Paragraph title Segoe UI </a:t>
            </a:r>
            <a:r>
              <a:rPr lang="en-US" dirty="0" err="1"/>
              <a:t>Semibold</a:t>
            </a:r>
            <a:r>
              <a:rPr lang="en-US" dirty="0"/>
              <a:t> 14/18</a:t>
            </a:r>
          </a:p>
        </p:txBody>
      </p:sp>
      <p:sp>
        <p:nvSpPr>
          <p:cNvPr id="23" name="Text Placeholder 4">
            <a:extLst>
              <a:ext uri="{FF2B5EF4-FFF2-40B4-BE49-F238E27FC236}">
                <a16:creationId xmlns:a16="http://schemas.microsoft.com/office/drawing/2014/main" id="{122C2A87-F659-470C-9A84-C24B6596BF30}"/>
              </a:ext>
            </a:extLst>
          </p:cNvPr>
          <p:cNvSpPr>
            <a:spLocks noGrp="1"/>
          </p:cNvSpPr>
          <p:nvPr>
            <p:ph type="body" sz="quarter" idx="30" hasCustomPrompt="1"/>
          </p:nvPr>
        </p:nvSpPr>
        <p:spPr>
          <a:xfrm>
            <a:off x="8144083" y="4582416"/>
            <a:ext cx="3618381"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Paragraph title Segoe UI </a:t>
            </a:r>
            <a:r>
              <a:rPr lang="en-US" dirty="0" err="1"/>
              <a:t>Semibold</a:t>
            </a:r>
            <a:r>
              <a:rPr lang="en-US" dirty="0"/>
              <a:t> 14/18</a:t>
            </a:r>
          </a:p>
        </p:txBody>
      </p:sp>
      <p:sp>
        <p:nvSpPr>
          <p:cNvPr id="4" name="Footer Placeholder 1">
            <a:extLst>
              <a:ext uri="{FF2B5EF4-FFF2-40B4-BE49-F238E27FC236}">
                <a16:creationId xmlns:a16="http://schemas.microsoft.com/office/drawing/2014/main" id="{078D6B2E-04FF-44FF-92BF-A50AB63F5A84}"/>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529283000"/>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Section slide">
    <p:bg>
      <p:bgPr>
        <a:solidFill>
          <a:schemeClr val="bg1"/>
        </a:solidFill>
        <a:effectLst/>
      </p:bgPr>
    </p:bg>
    <p:spTree>
      <p:nvGrpSpPr>
        <p:cNvPr id="1" name=""/>
        <p:cNvGrpSpPr/>
        <p:nvPr/>
      </p:nvGrpSpPr>
      <p:grpSpPr>
        <a:xfrm>
          <a:off x="0" y="0"/>
          <a:ext cx="0" cy="0"/>
          <a:chOff x="0" y="0"/>
          <a:chExt cx="0" cy="0"/>
        </a:xfrm>
      </p:grpSpPr>
      <p:sp>
        <p:nvSpPr>
          <p:cNvPr id="5" name="Footer Placeholder 1">
            <a:extLst>
              <a:ext uri="{FF2B5EF4-FFF2-40B4-BE49-F238E27FC236}">
                <a16:creationId xmlns:a16="http://schemas.microsoft.com/office/drawing/2014/main" id="{53F6734B-2BB9-44E4-A8BF-B0683C3D0AFF}"/>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
        <p:nvSpPr>
          <p:cNvPr id="28" name="Rectangle 27">
            <a:extLst>
              <a:ext uri="{FF2B5EF4-FFF2-40B4-BE49-F238E27FC236}">
                <a16:creationId xmlns:a16="http://schemas.microsoft.com/office/drawing/2014/main" id="{7FA930D8-4335-4000-B638-24919696215F}"/>
              </a:ext>
            </a:extLst>
          </p:cNvPr>
          <p:cNvSpPr/>
          <p:nvPr userDrawn="1"/>
        </p:nvSpPr>
        <p:spPr bwMode="auto">
          <a:xfrm>
            <a:off x="1" y="2526646"/>
            <a:ext cx="9697686" cy="1784048"/>
          </a:xfrm>
          <a:prstGeom prst="rect">
            <a:avLst/>
          </a:prstGeom>
          <a:solidFill>
            <a:srgbClr val="F2C81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9" name="Title 35">
            <a:extLst>
              <a:ext uri="{FF2B5EF4-FFF2-40B4-BE49-F238E27FC236}">
                <a16:creationId xmlns:a16="http://schemas.microsoft.com/office/drawing/2014/main" id="{CFCD7F3D-2055-493B-A0FF-86BE129A988B}"/>
              </a:ext>
            </a:extLst>
          </p:cNvPr>
          <p:cNvSpPr>
            <a:spLocks noGrp="1"/>
          </p:cNvSpPr>
          <p:nvPr>
            <p:ph type="title" hasCustomPrompt="1"/>
          </p:nvPr>
        </p:nvSpPr>
        <p:spPr>
          <a:xfrm>
            <a:off x="418644" y="2526646"/>
            <a:ext cx="9189910" cy="1784048"/>
          </a:xfrm>
          <a:prstGeom prst="rect">
            <a:avLst/>
          </a:prstGeom>
          <a:noFill/>
        </p:spPr>
        <p:txBody>
          <a:bodyPr vert="horz" wrap="square" lIns="0" tIns="0" rIns="0" bIns="0" rtlCol="0" anchor="ctr" anchorCtr="0">
            <a:noAutofit/>
          </a:bodyPr>
          <a:lstStyle>
            <a:lvl1pPr>
              <a:defRPr lang="en-US" sz="3600" spc="-49" baseline="0" dirty="0">
                <a:solidFill>
                  <a:schemeClr val="tx1"/>
                </a:solidFill>
              </a:defRPr>
            </a:lvl1pPr>
          </a:lstStyle>
          <a:p>
            <a:pPr marL="0" lvl="0">
              <a:lnSpc>
                <a:spcPts val="5490"/>
              </a:lnSpc>
            </a:pPr>
            <a:r>
              <a:rPr lang="en-US" dirty="0"/>
              <a:t>Section title</a:t>
            </a:r>
          </a:p>
        </p:txBody>
      </p:sp>
      <p:sp>
        <p:nvSpPr>
          <p:cNvPr id="30" name="Rectangle 29">
            <a:extLst>
              <a:ext uri="{FF2B5EF4-FFF2-40B4-BE49-F238E27FC236}">
                <a16:creationId xmlns:a16="http://schemas.microsoft.com/office/drawing/2014/main" id="{5D424A79-5043-42A5-9003-378873280918}"/>
              </a:ext>
            </a:extLst>
          </p:cNvPr>
          <p:cNvSpPr/>
          <p:nvPr userDrawn="1"/>
        </p:nvSpPr>
        <p:spPr bwMode="auto">
          <a:xfrm>
            <a:off x="9697686" y="2526646"/>
            <a:ext cx="2082603" cy="178404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6">
            <a:extLst>
              <a:ext uri="{FF2B5EF4-FFF2-40B4-BE49-F238E27FC236}">
                <a16:creationId xmlns:a16="http://schemas.microsoft.com/office/drawing/2014/main" id="{38364FEE-4A70-4462-810E-8F8E0A77CA6E}"/>
              </a:ext>
            </a:extLst>
          </p:cNvPr>
          <p:cNvSpPr/>
          <p:nvPr userDrawn="1"/>
        </p:nvSpPr>
        <p:spPr bwMode="auto">
          <a:xfrm>
            <a:off x="11569483"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rgbClr val="F2C81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6">
            <a:extLst>
              <a:ext uri="{FF2B5EF4-FFF2-40B4-BE49-F238E27FC236}">
                <a16:creationId xmlns:a16="http://schemas.microsoft.com/office/drawing/2014/main" id="{E949DF18-D63B-418F-9A7D-972AC1D3A7E2}"/>
              </a:ext>
            </a:extLst>
          </p:cNvPr>
          <p:cNvSpPr/>
          <p:nvPr userDrawn="1"/>
        </p:nvSpPr>
        <p:spPr bwMode="auto">
          <a:xfrm flipH="1">
            <a:off x="9697686"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rgbClr val="F2C81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3" name="Picture Placeholder 11">
            <a:extLst>
              <a:ext uri="{FF2B5EF4-FFF2-40B4-BE49-F238E27FC236}">
                <a16:creationId xmlns:a16="http://schemas.microsoft.com/office/drawing/2014/main" id="{CA12FB39-C698-4D3C-9479-80A0D5910BF2}"/>
              </a:ext>
            </a:extLst>
          </p:cNvPr>
          <p:cNvSpPr>
            <a:spLocks noGrp="1"/>
          </p:cNvSpPr>
          <p:nvPr>
            <p:ph type="pic" sz="quarter" idx="10"/>
          </p:nvPr>
        </p:nvSpPr>
        <p:spPr>
          <a:xfrm>
            <a:off x="10098361" y="2777952"/>
            <a:ext cx="1281254" cy="1281436"/>
          </a:xfrm>
        </p:spPr>
        <p:txBody>
          <a:bodyPr anchor="ctr">
            <a:noAutofit/>
          </a:bodyPr>
          <a:lstStyle>
            <a:lvl1pPr algn="ctr">
              <a:defRPr/>
            </a:lvl1pPr>
          </a:lstStyle>
          <a:p>
            <a:r>
              <a:rPr lang="en-US" dirty="0"/>
              <a:t>Click icon to add picture</a:t>
            </a:r>
          </a:p>
        </p:txBody>
      </p:sp>
    </p:spTree>
    <p:extLst>
      <p:ext uri="{BB962C8B-B14F-4D97-AF65-F5344CB8AC3E}">
        <p14:creationId xmlns:p14="http://schemas.microsoft.com/office/powerpoint/2010/main" val="3501248162"/>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5_Section slide">
    <p:bg>
      <p:bgPr>
        <a:solidFill>
          <a:schemeClr val="bg1"/>
        </a:solidFill>
        <a:effectLst/>
      </p:bgPr>
    </p:bg>
    <p:spTree>
      <p:nvGrpSpPr>
        <p:cNvPr id="1" name=""/>
        <p:cNvGrpSpPr/>
        <p:nvPr/>
      </p:nvGrpSpPr>
      <p:grpSpPr>
        <a:xfrm>
          <a:off x="0" y="0"/>
          <a:ext cx="0" cy="0"/>
          <a:chOff x="0" y="0"/>
          <a:chExt cx="0" cy="0"/>
        </a:xfrm>
      </p:grpSpPr>
      <p:sp>
        <p:nvSpPr>
          <p:cNvPr id="5" name="Footer Placeholder 1">
            <a:extLst>
              <a:ext uri="{FF2B5EF4-FFF2-40B4-BE49-F238E27FC236}">
                <a16:creationId xmlns:a16="http://schemas.microsoft.com/office/drawing/2014/main" id="{53F6734B-2BB9-44E4-A8BF-B0683C3D0AFF}"/>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
        <p:nvSpPr>
          <p:cNvPr id="28" name="Rectangle 27">
            <a:extLst>
              <a:ext uri="{FF2B5EF4-FFF2-40B4-BE49-F238E27FC236}">
                <a16:creationId xmlns:a16="http://schemas.microsoft.com/office/drawing/2014/main" id="{7FA930D8-4335-4000-B638-24919696215F}"/>
              </a:ext>
            </a:extLst>
          </p:cNvPr>
          <p:cNvSpPr/>
          <p:nvPr userDrawn="1"/>
        </p:nvSpPr>
        <p:spPr bwMode="auto">
          <a:xfrm>
            <a:off x="1" y="2526646"/>
            <a:ext cx="9697686" cy="1784048"/>
          </a:xfrm>
          <a:prstGeom prst="rect">
            <a:avLst/>
          </a:prstGeom>
          <a:solidFill>
            <a:srgbClr val="006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9" name="Title 35">
            <a:extLst>
              <a:ext uri="{FF2B5EF4-FFF2-40B4-BE49-F238E27FC236}">
                <a16:creationId xmlns:a16="http://schemas.microsoft.com/office/drawing/2014/main" id="{CFCD7F3D-2055-493B-A0FF-86BE129A988B}"/>
              </a:ext>
            </a:extLst>
          </p:cNvPr>
          <p:cNvSpPr>
            <a:spLocks noGrp="1"/>
          </p:cNvSpPr>
          <p:nvPr>
            <p:ph type="title" hasCustomPrompt="1"/>
          </p:nvPr>
        </p:nvSpPr>
        <p:spPr>
          <a:xfrm>
            <a:off x="418644" y="2526646"/>
            <a:ext cx="9189910" cy="1784048"/>
          </a:xfrm>
          <a:prstGeom prst="rect">
            <a:avLst/>
          </a:prstGeom>
          <a:noFill/>
        </p:spPr>
        <p:txBody>
          <a:bodyPr vert="horz" wrap="square" lIns="0" tIns="0" rIns="0" bIns="0" rtlCol="0" anchor="ctr" anchorCtr="0">
            <a:noAutofit/>
          </a:bodyPr>
          <a:lstStyle>
            <a:lvl1pPr>
              <a:defRPr lang="en-US" sz="3600" spc="-49" baseline="0" dirty="0">
                <a:solidFill>
                  <a:schemeClr val="bg1"/>
                </a:solidFill>
              </a:defRPr>
            </a:lvl1pPr>
          </a:lstStyle>
          <a:p>
            <a:pPr marL="0" lvl="0">
              <a:lnSpc>
                <a:spcPts val="5490"/>
              </a:lnSpc>
            </a:pPr>
            <a:r>
              <a:rPr lang="en-US" dirty="0"/>
              <a:t>Section title</a:t>
            </a:r>
          </a:p>
        </p:txBody>
      </p:sp>
      <p:sp>
        <p:nvSpPr>
          <p:cNvPr id="30" name="Rectangle 29">
            <a:extLst>
              <a:ext uri="{FF2B5EF4-FFF2-40B4-BE49-F238E27FC236}">
                <a16:creationId xmlns:a16="http://schemas.microsoft.com/office/drawing/2014/main" id="{5D424A79-5043-42A5-9003-378873280918}"/>
              </a:ext>
            </a:extLst>
          </p:cNvPr>
          <p:cNvSpPr/>
          <p:nvPr userDrawn="1"/>
        </p:nvSpPr>
        <p:spPr bwMode="auto">
          <a:xfrm>
            <a:off x="9697686" y="2526646"/>
            <a:ext cx="2082603" cy="178404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6">
            <a:extLst>
              <a:ext uri="{FF2B5EF4-FFF2-40B4-BE49-F238E27FC236}">
                <a16:creationId xmlns:a16="http://schemas.microsoft.com/office/drawing/2014/main" id="{38364FEE-4A70-4462-810E-8F8E0A77CA6E}"/>
              </a:ext>
            </a:extLst>
          </p:cNvPr>
          <p:cNvSpPr/>
          <p:nvPr userDrawn="1"/>
        </p:nvSpPr>
        <p:spPr bwMode="auto">
          <a:xfrm>
            <a:off x="11569483"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rgbClr val="0066FF"/>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6">
            <a:extLst>
              <a:ext uri="{FF2B5EF4-FFF2-40B4-BE49-F238E27FC236}">
                <a16:creationId xmlns:a16="http://schemas.microsoft.com/office/drawing/2014/main" id="{E949DF18-D63B-418F-9A7D-972AC1D3A7E2}"/>
              </a:ext>
            </a:extLst>
          </p:cNvPr>
          <p:cNvSpPr/>
          <p:nvPr userDrawn="1"/>
        </p:nvSpPr>
        <p:spPr bwMode="auto">
          <a:xfrm flipH="1">
            <a:off x="9697686"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rgbClr val="0066FF"/>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3" name="Picture Placeholder 11">
            <a:extLst>
              <a:ext uri="{FF2B5EF4-FFF2-40B4-BE49-F238E27FC236}">
                <a16:creationId xmlns:a16="http://schemas.microsoft.com/office/drawing/2014/main" id="{CA12FB39-C698-4D3C-9479-80A0D5910BF2}"/>
              </a:ext>
            </a:extLst>
          </p:cNvPr>
          <p:cNvSpPr>
            <a:spLocks noGrp="1"/>
          </p:cNvSpPr>
          <p:nvPr>
            <p:ph type="pic" sz="quarter" idx="10"/>
          </p:nvPr>
        </p:nvSpPr>
        <p:spPr>
          <a:xfrm>
            <a:off x="10098361" y="2777952"/>
            <a:ext cx="1281254" cy="1281436"/>
          </a:xfrm>
        </p:spPr>
        <p:txBody>
          <a:bodyPr anchor="ctr">
            <a:noAutofit/>
          </a:bodyPr>
          <a:lstStyle>
            <a:lvl1pPr algn="ctr">
              <a:defRPr/>
            </a:lvl1pPr>
          </a:lstStyle>
          <a:p>
            <a:r>
              <a:rPr lang="en-US" dirty="0"/>
              <a:t>Click icon to add picture</a:t>
            </a:r>
          </a:p>
        </p:txBody>
      </p:sp>
    </p:spTree>
    <p:extLst>
      <p:ext uri="{BB962C8B-B14F-4D97-AF65-F5344CB8AC3E}">
        <p14:creationId xmlns:p14="http://schemas.microsoft.com/office/powerpoint/2010/main" val="811620681"/>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6_Section slide">
    <p:bg>
      <p:bgPr>
        <a:solidFill>
          <a:schemeClr val="bg1"/>
        </a:solidFill>
        <a:effectLst/>
      </p:bgPr>
    </p:bg>
    <p:spTree>
      <p:nvGrpSpPr>
        <p:cNvPr id="1" name=""/>
        <p:cNvGrpSpPr/>
        <p:nvPr/>
      </p:nvGrpSpPr>
      <p:grpSpPr>
        <a:xfrm>
          <a:off x="0" y="0"/>
          <a:ext cx="0" cy="0"/>
          <a:chOff x="0" y="0"/>
          <a:chExt cx="0" cy="0"/>
        </a:xfrm>
      </p:grpSpPr>
      <p:sp>
        <p:nvSpPr>
          <p:cNvPr id="5" name="Footer Placeholder 1">
            <a:extLst>
              <a:ext uri="{FF2B5EF4-FFF2-40B4-BE49-F238E27FC236}">
                <a16:creationId xmlns:a16="http://schemas.microsoft.com/office/drawing/2014/main" id="{53F6734B-2BB9-44E4-A8BF-B0683C3D0AFF}"/>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
        <p:nvSpPr>
          <p:cNvPr id="28" name="Rectangle 27">
            <a:extLst>
              <a:ext uri="{FF2B5EF4-FFF2-40B4-BE49-F238E27FC236}">
                <a16:creationId xmlns:a16="http://schemas.microsoft.com/office/drawing/2014/main" id="{7FA930D8-4335-4000-B638-24919696215F}"/>
              </a:ext>
            </a:extLst>
          </p:cNvPr>
          <p:cNvSpPr/>
          <p:nvPr userDrawn="1"/>
        </p:nvSpPr>
        <p:spPr bwMode="auto">
          <a:xfrm>
            <a:off x="1" y="2526646"/>
            <a:ext cx="9697686" cy="1784048"/>
          </a:xfrm>
          <a:prstGeom prst="rect">
            <a:avLst/>
          </a:prstGeom>
          <a:solidFill>
            <a:srgbClr val="74277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9" name="Title 35">
            <a:extLst>
              <a:ext uri="{FF2B5EF4-FFF2-40B4-BE49-F238E27FC236}">
                <a16:creationId xmlns:a16="http://schemas.microsoft.com/office/drawing/2014/main" id="{CFCD7F3D-2055-493B-A0FF-86BE129A988B}"/>
              </a:ext>
            </a:extLst>
          </p:cNvPr>
          <p:cNvSpPr>
            <a:spLocks noGrp="1"/>
          </p:cNvSpPr>
          <p:nvPr>
            <p:ph type="title" hasCustomPrompt="1"/>
          </p:nvPr>
        </p:nvSpPr>
        <p:spPr>
          <a:xfrm>
            <a:off x="418644" y="2526646"/>
            <a:ext cx="9189910" cy="1784048"/>
          </a:xfrm>
          <a:prstGeom prst="rect">
            <a:avLst/>
          </a:prstGeom>
          <a:noFill/>
        </p:spPr>
        <p:txBody>
          <a:bodyPr vert="horz" wrap="square" lIns="0" tIns="0" rIns="0" bIns="0" rtlCol="0" anchor="ctr" anchorCtr="0">
            <a:noAutofit/>
          </a:bodyPr>
          <a:lstStyle>
            <a:lvl1pPr>
              <a:defRPr lang="en-US" sz="3600" spc="-49" baseline="0" dirty="0">
                <a:solidFill>
                  <a:schemeClr val="bg1"/>
                </a:solidFill>
              </a:defRPr>
            </a:lvl1pPr>
          </a:lstStyle>
          <a:p>
            <a:pPr marL="0" lvl="0">
              <a:lnSpc>
                <a:spcPts val="5490"/>
              </a:lnSpc>
            </a:pPr>
            <a:r>
              <a:rPr lang="en-US" dirty="0"/>
              <a:t>Section title</a:t>
            </a:r>
          </a:p>
        </p:txBody>
      </p:sp>
      <p:sp>
        <p:nvSpPr>
          <p:cNvPr id="30" name="Rectangle 29">
            <a:extLst>
              <a:ext uri="{FF2B5EF4-FFF2-40B4-BE49-F238E27FC236}">
                <a16:creationId xmlns:a16="http://schemas.microsoft.com/office/drawing/2014/main" id="{5D424A79-5043-42A5-9003-378873280918}"/>
              </a:ext>
            </a:extLst>
          </p:cNvPr>
          <p:cNvSpPr/>
          <p:nvPr userDrawn="1"/>
        </p:nvSpPr>
        <p:spPr bwMode="auto">
          <a:xfrm>
            <a:off x="9697686" y="2526646"/>
            <a:ext cx="2082603" cy="178404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6">
            <a:extLst>
              <a:ext uri="{FF2B5EF4-FFF2-40B4-BE49-F238E27FC236}">
                <a16:creationId xmlns:a16="http://schemas.microsoft.com/office/drawing/2014/main" id="{38364FEE-4A70-4462-810E-8F8E0A77CA6E}"/>
              </a:ext>
            </a:extLst>
          </p:cNvPr>
          <p:cNvSpPr/>
          <p:nvPr userDrawn="1"/>
        </p:nvSpPr>
        <p:spPr bwMode="auto">
          <a:xfrm>
            <a:off x="11569483"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rgbClr val="742774"/>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6">
            <a:extLst>
              <a:ext uri="{FF2B5EF4-FFF2-40B4-BE49-F238E27FC236}">
                <a16:creationId xmlns:a16="http://schemas.microsoft.com/office/drawing/2014/main" id="{E949DF18-D63B-418F-9A7D-972AC1D3A7E2}"/>
              </a:ext>
            </a:extLst>
          </p:cNvPr>
          <p:cNvSpPr/>
          <p:nvPr userDrawn="1"/>
        </p:nvSpPr>
        <p:spPr bwMode="auto">
          <a:xfrm flipH="1">
            <a:off x="9697686"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rgbClr val="742774"/>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3" name="Picture Placeholder 11">
            <a:extLst>
              <a:ext uri="{FF2B5EF4-FFF2-40B4-BE49-F238E27FC236}">
                <a16:creationId xmlns:a16="http://schemas.microsoft.com/office/drawing/2014/main" id="{CA12FB39-C698-4D3C-9479-80A0D5910BF2}"/>
              </a:ext>
            </a:extLst>
          </p:cNvPr>
          <p:cNvSpPr>
            <a:spLocks noGrp="1"/>
          </p:cNvSpPr>
          <p:nvPr>
            <p:ph type="pic" sz="quarter" idx="10"/>
          </p:nvPr>
        </p:nvSpPr>
        <p:spPr>
          <a:xfrm>
            <a:off x="10098361" y="2777952"/>
            <a:ext cx="1281254" cy="1281436"/>
          </a:xfrm>
        </p:spPr>
        <p:txBody>
          <a:bodyPr anchor="ctr">
            <a:noAutofit/>
          </a:bodyPr>
          <a:lstStyle>
            <a:lvl1pPr algn="ctr">
              <a:defRPr/>
            </a:lvl1pPr>
          </a:lstStyle>
          <a:p>
            <a:r>
              <a:rPr lang="en-US" dirty="0"/>
              <a:t>Click icon to add picture</a:t>
            </a:r>
          </a:p>
        </p:txBody>
      </p:sp>
    </p:spTree>
    <p:extLst>
      <p:ext uri="{BB962C8B-B14F-4D97-AF65-F5344CB8AC3E}">
        <p14:creationId xmlns:p14="http://schemas.microsoft.com/office/powerpoint/2010/main" val="2797020432"/>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7_Section slide">
    <p:bg>
      <p:bgPr>
        <a:solidFill>
          <a:schemeClr val="bg1"/>
        </a:solidFill>
        <a:effectLst/>
      </p:bgPr>
    </p:bg>
    <p:spTree>
      <p:nvGrpSpPr>
        <p:cNvPr id="1" name=""/>
        <p:cNvGrpSpPr/>
        <p:nvPr/>
      </p:nvGrpSpPr>
      <p:grpSpPr>
        <a:xfrm>
          <a:off x="0" y="0"/>
          <a:ext cx="0" cy="0"/>
          <a:chOff x="0" y="0"/>
          <a:chExt cx="0" cy="0"/>
        </a:xfrm>
      </p:grpSpPr>
      <p:sp>
        <p:nvSpPr>
          <p:cNvPr id="5" name="Footer Placeholder 1">
            <a:extLst>
              <a:ext uri="{FF2B5EF4-FFF2-40B4-BE49-F238E27FC236}">
                <a16:creationId xmlns:a16="http://schemas.microsoft.com/office/drawing/2014/main" id="{53F6734B-2BB9-44E4-A8BF-B0683C3D0AFF}"/>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
        <p:nvSpPr>
          <p:cNvPr id="28" name="Rectangle 27">
            <a:extLst>
              <a:ext uri="{FF2B5EF4-FFF2-40B4-BE49-F238E27FC236}">
                <a16:creationId xmlns:a16="http://schemas.microsoft.com/office/drawing/2014/main" id="{7FA930D8-4335-4000-B638-24919696215F}"/>
              </a:ext>
            </a:extLst>
          </p:cNvPr>
          <p:cNvSpPr/>
          <p:nvPr userDrawn="1"/>
        </p:nvSpPr>
        <p:spPr bwMode="auto">
          <a:xfrm>
            <a:off x="1" y="2526646"/>
            <a:ext cx="9697686" cy="1784048"/>
          </a:xfrm>
          <a:prstGeom prst="rect">
            <a:avLst/>
          </a:prstGeom>
          <a:solidFill>
            <a:srgbClr val="0B55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9" name="Title 35">
            <a:extLst>
              <a:ext uri="{FF2B5EF4-FFF2-40B4-BE49-F238E27FC236}">
                <a16:creationId xmlns:a16="http://schemas.microsoft.com/office/drawing/2014/main" id="{CFCD7F3D-2055-493B-A0FF-86BE129A988B}"/>
              </a:ext>
            </a:extLst>
          </p:cNvPr>
          <p:cNvSpPr>
            <a:spLocks noGrp="1"/>
          </p:cNvSpPr>
          <p:nvPr>
            <p:ph type="title" hasCustomPrompt="1"/>
          </p:nvPr>
        </p:nvSpPr>
        <p:spPr>
          <a:xfrm>
            <a:off x="418644" y="2526646"/>
            <a:ext cx="9189910" cy="1784048"/>
          </a:xfrm>
          <a:prstGeom prst="rect">
            <a:avLst/>
          </a:prstGeom>
          <a:noFill/>
        </p:spPr>
        <p:txBody>
          <a:bodyPr vert="horz" wrap="square" lIns="0" tIns="0" rIns="0" bIns="0" rtlCol="0" anchor="ctr" anchorCtr="0">
            <a:noAutofit/>
          </a:bodyPr>
          <a:lstStyle>
            <a:lvl1pPr>
              <a:defRPr lang="en-US" sz="3600" spc="-49" baseline="0" dirty="0">
                <a:solidFill>
                  <a:schemeClr val="bg1"/>
                </a:solidFill>
              </a:defRPr>
            </a:lvl1pPr>
          </a:lstStyle>
          <a:p>
            <a:pPr marL="0" lvl="0">
              <a:lnSpc>
                <a:spcPts val="5490"/>
              </a:lnSpc>
            </a:pPr>
            <a:r>
              <a:rPr lang="en-US" dirty="0"/>
              <a:t>Section title</a:t>
            </a:r>
          </a:p>
        </p:txBody>
      </p:sp>
      <p:sp>
        <p:nvSpPr>
          <p:cNvPr id="30" name="Rectangle 29">
            <a:extLst>
              <a:ext uri="{FF2B5EF4-FFF2-40B4-BE49-F238E27FC236}">
                <a16:creationId xmlns:a16="http://schemas.microsoft.com/office/drawing/2014/main" id="{5D424A79-5043-42A5-9003-378873280918}"/>
              </a:ext>
            </a:extLst>
          </p:cNvPr>
          <p:cNvSpPr/>
          <p:nvPr userDrawn="1"/>
        </p:nvSpPr>
        <p:spPr bwMode="auto">
          <a:xfrm>
            <a:off x="9697686" y="2526646"/>
            <a:ext cx="2082603" cy="178404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6">
            <a:extLst>
              <a:ext uri="{FF2B5EF4-FFF2-40B4-BE49-F238E27FC236}">
                <a16:creationId xmlns:a16="http://schemas.microsoft.com/office/drawing/2014/main" id="{38364FEE-4A70-4462-810E-8F8E0A77CA6E}"/>
              </a:ext>
            </a:extLst>
          </p:cNvPr>
          <p:cNvSpPr/>
          <p:nvPr userDrawn="1"/>
        </p:nvSpPr>
        <p:spPr bwMode="auto">
          <a:xfrm>
            <a:off x="11569483"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rgbClr val="0B556A"/>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6">
            <a:extLst>
              <a:ext uri="{FF2B5EF4-FFF2-40B4-BE49-F238E27FC236}">
                <a16:creationId xmlns:a16="http://schemas.microsoft.com/office/drawing/2014/main" id="{E949DF18-D63B-418F-9A7D-972AC1D3A7E2}"/>
              </a:ext>
            </a:extLst>
          </p:cNvPr>
          <p:cNvSpPr/>
          <p:nvPr userDrawn="1"/>
        </p:nvSpPr>
        <p:spPr bwMode="auto">
          <a:xfrm flipH="1">
            <a:off x="9697686"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rgbClr val="0B556A"/>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3" name="Picture Placeholder 11">
            <a:extLst>
              <a:ext uri="{FF2B5EF4-FFF2-40B4-BE49-F238E27FC236}">
                <a16:creationId xmlns:a16="http://schemas.microsoft.com/office/drawing/2014/main" id="{CA12FB39-C698-4D3C-9479-80A0D5910BF2}"/>
              </a:ext>
            </a:extLst>
          </p:cNvPr>
          <p:cNvSpPr>
            <a:spLocks noGrp="1"/>
          </p:cNvSpPr>
          <p:nvPr>
            <p:ph type="pic" sz="quarter" idx="10"/>
          </p:nvPr>
        </p:nvSpPr>
        <p:spPr>
          <a:xfrm>
            <a:off x="10098361" y="2777952"/>
            <a:ext cx="1281254" cy="1281436"/>
          </a:xfrm>
        </p:spPr>
        <p:txBody>
          <a:bodyPr anchor="ctr">
            <a:noAutofit/>
          </a:bodyPr>
          <a:lstStyle>
            <a:lvl1pPr algn="ctr">
              <a:defRPr/>
            </a:lvl1pPr>
          </a:lstStyle>
          <a:p>
            <a:r>
              <a:rPr lang="en-US" dirty="0"/>
              <a:t>Click icon to add picture</a:t>
            </a:r>
          </a:p>
        </p:txBody>
      </p:sp>
    </p:spTree>
    <p:extLst>
      <p:ext uri="{BB962C8B-B14F-4D97-AF65-F5344CB8AC3E}">
        <p14:creationId xmlns:p14="http://schemas.microsoft.com/office/powerpoint/2010/main" val="1672732932"/>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8_Section slide">
    <p:bg>
      <p:bgPr>
        <a:solidFill>
          <a:schemeClr val="bg1"/>
        </a:solidFill>
        <a:effectLst/>
      </p:bgPr>
    </p:bg>
    <p:spTree>
      <p:nvGrpSpPr>
        <p:cNvPr id="1" name=""/>
        <p:cNvGrpSpPr/>
        <p:nvPr/>
      </p:nvGrpSpPr>
      <p:grpSpPr>
        <a:xfrm>
          <a:off x="0" y="0"/>
          <a:ext cx="0" cy="0"/>
          <a:chOff x="0" y="0"/>
          <a:chExt cx="0" cy="0"/>
        </a:xfrm>
      </p:grpSpPr>
      <p:sp>
        <p:nvSpPr>
          <p:cNvPr id="5" name="Footer Placeholder 1">
            <a:extLst>
              <a:ext uri="{FF2B5EF4-FFF2-40B4-BE49-F238E27FC236}">
                <a16:creationId xmlns:a16="http://schemas.microsoft.com/office/drawing/2014/main" id="{53F6734B-2BB9-44E4-A8BF-B0683C3D0AFF}"/>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
        <p:nvSpPr>
          <p:cNvPr id="28" name="Rectangle 27">
            <a:extLst>
              <a:ext uri="{FF2B5EF4-FFF2-40B4-BE49-F238E27FC236}">
                <a16:creationId xmlns:a16="http://schemas.microsoft.com/office/drawing/2014/main" id="{7FA930D8-4335-4000-B638-24919696215F}"/>
              </a:ext>
            </a:extLst>
          </p:cNvPr>
          <p:cNvSpPr/>
          <p:nvPr userDrawn="1"/>
        </p:nvSpPr>
        <p:spPr bwMode="auto">
          <a:xfrm>
            <a:off x="1" y="2526646"/>
            <a:ext cx="9697686" cy="1784048"/>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9" name="Title 35">
            <a:extLst>
              <a:ext uri="{FF2B5EF4-FFF2-40B4-BE49-F238E27FC236}">
                <a16:creationId xmlns:a16="http://schemas.microsoft.com/office/drawing/2014/main" id="{CFCD7F3D-2055-493B-A0FF-86BE129A988B}"/>
              </a:ext>
            </a:extLst>
          </p:cNvPr>
          <p:cNvSpPr>
            <a:spLocks noGrp="1"/>
          </p:cNvSpPr>
          <p:nvPr>
            <p:ph type="title" hasCustomPrompt="1"/>
          </p:nvPr>
        </p:nvSpPr>
        <p:spPr>
          <a:xfrm>
            <a:off x="418644" y="2526646"/>
            <a:ext cx="9189910" cy="1784048"/>
          </a:xfrm>
          <a:prstGeom prst="rect">
            <a:avLst/>
          </a:prstGeom>
          <a:noFill/>
        </p:spPr>
        <p:txBody>
          <a:bodyPr vert="horz" wrap="square" lIns="0" tIns="0" rIns="0" bIns="0" rtlCol="0" anchor="ctr" anchorCtr="0">
            <a:noAutofit/>
          </a:bodyPr>
          <a:lstStyle>
            <a:lvl1pPr>
              <a:defRPr lang="en-US" sz="3600" spc="-49" baseline="0" dirty="0">
                <a:solidFill>
                  <a:schemeClr val="bg1"/>
                </a:solidFill>
              </a:defRPr>
            </a:lvl1pPr>
          </a:lstStyle>
          <a:p>
            <a:pPr marL="0" lvl="0">
              <a:lnSpc>
                <a:spcPts val="5490"/>
              </a:lnSpc>
            </a:pPr>
            <a:r>
              <a:rPr lang="en-US" dirty="0"/>
              <a:t>Section title</a:t>
            </a:r>
          </a:p>
        </p:txBody>
      </p:sp>
      <p:sp>
        <p:nvSpPr>
          <p:cNvPr id="30" name="Rectangle 29">
            <a:extLst>
              <a:ext uri="{FF2B5EF4-FFF2-40B4-BE49-F238E27FC236}">
                <a16:creationId xmlns:a16="http://schemas.microsoft.com/office/drawing/2014/main" id="{5D424A79-5043-42A5-9003-378873280918}"/>
              </a:ext>
            </a:extLst>
          </p:cNvPr>
          <p:cNvSpPr/>
          <p:nvPr userDrawn="1"/>
        </p:nvSpPr>
        <p:spPr bwMode="auto">
          <a:xfrm>
            <a:off x="9697686" y="2526646"/>
            <a:ext cx="2082603" cy="178404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6">
            <a:extLst>
              <a:ext uri="{FF2B5EF4-FFF2-40B4-BE49-F238E27FC236}">
                <a16:creationId xmlns:a16="http://schemas.microsoft.com/office/drawing/2014/main" id="{38364FEE-4A70-4462-810E-8F8E0A77CA6E}"/>
              </a:ext>
            </a:extLst>
          </p:cNvPr>
          <p:cNvSpPr/>
          <p:nvPr userDrawn="1"/>
        </p:nvSpPr>
        <p:spPr bwMode="auto">
          <a:xfrm>
            <a:off x="11569483"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rgbClr val="243A5E"/>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6">
            <a:extLst>
              <a:ext uri="{FF2B5EF4-FFF2-40B4-BE49-F238E27FC236}">
                <a16:creationId xmlns:a16="http://schemas.microsoft.com/office/drawing/2014/main" id="{E949DF18-D63B-418F-9A7D-972AC1D3A7E2}"/>
              </a:ext>
            </a:extLst>
          </p:cNvPr>
          <p:cNvSpPr/>
          <p:nvPr userDrawn="1"/>
        </p:nvSpPr>
        <p:spPr bwMode="auto">
          <a:xfrm flipH="1">
            <a:off x="9697686"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rgbClr val="243A5E"/>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3" name="Picture Placeholder 11">
            <a:extLst>
              <a:ext uri="{FF2B5EF4-FFF2-40B4-BE49-F238E27FC236}">
                <a16:creationId xmlns:a16="http://schemas.microsoft.com/office/drawing/2014/main" id="{CA12FB39-C698-4D3C-9479-80A0D5910BF2}"/>
              </a:ext>
            </a:extLst>
          </p:cNvPr>
          <p:cNvSpPr>
            <a:spLocks noGrp="1"/>
          </p:cNvSpPr>
          <p:nvPr>
            <p:ph type="pic" sz="quarter" idx="10"/>
          </p:nvPr>
        </p:nvSpPr>
        <p:spPr>
          <a:xfrm>
            <a:off x="10098361" y="2777952"/>
            <a:ext cx="1281254" cy="1281436"/>
          </a:xfrm>
        </p:spPr>
        <p:txBody>
          <a:bodyPr anchor="ctr">
            <a:noAutofit/>
          </a:bodyPr>
          <a:lstStyle>
            <a:lvl1pPr algn="ctr">
              <a:defRPr/>
            </a:lvl1pPr>
          </a:lstStyle>
          <a:p>
            <a:r>
              <a:rPr lang="en-US" dirty="0"/>
              <a:t>Click icon to add picture</a:t>
            </a:r>
          </a:p>
        </p:txBody>
      </p:sp>
    </p:spTree>
    <p:extLst>
      <p:ext uri="{BB962C8B-B14F-4D97-AF65-F5344CB8AC3E}">
        <p14:creationId xmlns:p14="http://schemas.microsoft.com/office/powerpoint/2010/main" val="10837757"/>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Photo layou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5543516" cy="728448"/>
          </a:xfrm>
          <a:prstGeom prst="rect">
            <a:avLst/>
          </a:prstGeom>
        </p:spPr>
        <p:txBody>
          <a:bodyPr/>
          <a:lstStyle>
            <a:lvl1pPr>
              <a:defRPr>
                <a:solidFill>
                  <a:schemeClr val="tx1"/>
                </a:solidFill>
              </a:defRPr>
            </a:lvl1pPr>
          </a:lstStyle>
          <a:p>
            <a:r>
              <a:rPr lang="en-US" dirty="0"/>
              <a:t>Photo layout 1</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18644" y="1456897"/>
            <a:ext cx="5579310" cy="307777"/>
          </a:xfrm>
          <a:prstGeom prst="rect">
            <a:avLst/>
          </a:prstGeom>
        </p:spPr>
        <p:txBody>
          <a:bodyPr wrap="square" lIns="0" tIns="0" rIns="0" bIns="0">
            <a:spAutoFit/>
          </a:bodyPr>
          <a:lstStyle>
            <a:lvl1pPr marL="0" indent="0">
              <a:lnSpc>
                <a:spcPts val="2353"/>
              </a:lnSpc>
              <a:buNone/>
              <a:defRPr lang="en-US" sz="2000" kern="1200" spc="0" baseline="0" dirty="0">
                <a:solidFill>
                  <a:schemeClr val="tx1"/>
                </a:solidFill>
                <a:latin typeface="+mj-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dirty="0"/>
              <a:t>Subhead Segoe UI </a:t>
            </a:r>
            <a:r>
              <a:rPr lang="en-US" dirty="0" err="1"/>
              <a:t>Semibold</a:t>
            </a:r>
            <a:r>
              <a:rPr lang="en-US" dirty="0"/>
              <a:t> 20/24. </a:t>
            </a:r>
          </a:p>
        </p:txBody>
      </p:sp>
      <p:sp>
        <p:nvSpPr>
          <p:cNvPr id="10" name="Text Placeholder 4">
            <a:extLst>
              <a:ext uri="{FF2B5EF4-FFF2-40B4-BE49-F238E27FC236}">
                <a16:creationId xmlns:a16="http://schemas.microsoft.com/office/drawing/2014/main" id="{2274B3EB-A97B-4219-A55A-84453528FE77}"/>
              </a:ext>
            </a:extLst>
          </p:cNvPr>
          <p:cNvSpPr>
            <a:spLocks noGrp="1"/>
          </p:cNvSpPr>
          <p:nvPr>
            <p:ph type="body" sz="quarter" idx="45" hasCustomPrompt="1"/>
          </p:nvPr>
        </p:nvSpPr>
        <p:spPr>
          <a:xfrm>
            <a:off x="418643" y="2161629"/>
            <a:ext cx="5579309" cy="338554"/>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Paragraph title Segoe UI </a:t>
            </a:r>
            <a:r>
              <a:rPr lang="en-US" dirty="0" err="1"/>
              <a:t>Semibold</a:t>
            </a:r>
            <a:r>
              <a:rPr lang="en-US" dirty="0"/>
              <a:t> 14/18</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2474101"/>
            <a:ext cx="5579310" cy="76700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The quick brown fox jumps over the lazy dog. The quick brown fox jumps over the lazy dog.</a:t>
            </a:r>
          </a:p>
        </p:txBody>
      </p:sp>
      <p:sp>
        <p:nvSpPr>
          <p:cNvPr id="11" name="Text Placeholder 4">
            <a:extLst>
              <a:ext uri="{FF2B5EF4-FFF2-40B4-BE49-F238E27FC236}">
                <a16:creationId xmlns:a16="http://schemas.microsoft.com/office/drawing/2014/main" id="{6B19B2E5-E29A-4169-8CDD-80FC79D1C862}"/>
              </a:ext>
            </a:extLst>
          </p:cNvPr>
          <p:cNvSpPr>
            <a:spLocks noGrp="1"/>
          </p:cNvSpPr>
          <p:nvPr>
            <p:ph type="body" sz="quarter" idx="46" hasCustomPrompt="1"/>
          </p:nvPr>
        </p:nvSpPr>
        <p:spPr>
          <a:xfrm>
            <a:off x="418643" y="3628878"/>
            <a:ext cx="5579309" cy="338554"/>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Paragraph title Segoe UI </a:t>
            </a:r>
            <a:r>
              <a:rPr lang="en-US" dirty="0" err="1"/>
              <a:t>Semibold</a:t>
            </a:r>
            <a:r>
              <a:rPr lang="en-US" dirty="0"/>
              <a:t> 14/18</a:t>
            </a:r>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3929012"/>
            <a:ext cx="5579310" cy="76700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2" y="440494"/>
            <a:ext cx="5973053" cy="5084006"/>
          </a:xfrm>
          <a:prstGeom prst="rect">
            <a:avLst/>
          </a:prstGeom>
          <a:blipFill>
            <a:blip r:embed="rId2"/>
            <a:stretch>
              <a:fillRect t="-12412" b="-12412"/>
            </a:stretch>
          </a:blipFill>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Footer Placeholder 1">
            <a:extLst>
              <a:ext uri="{FF2B5EF4-FFF2-40B4-BE49-F238E27FC236}">
                <a16:creationId xmlns:a16="http://schemas.microsoft.com/office/drawing/2014/main" id="{C06943B8-583F-41EC-BDD0-C4B2F2271C02}"/>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871635530"/>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Photo layout with bullet tex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5543516" cy="728448"/>
          </a:xfrm>
          <a:prstGeom prst="rect">
            <a:avLst/>
          </a:prstGeom>
        </p:spPr>
        <p:txBody>
          <a:bodyPr/>
          <a:lstStyle>
            <a:lvl1pPr>
              <a:defRPr>
                <a:solidFill>
                  <a:schemeClr val="tx1"/>
                </a:solidFill>
              </a:defRPr>
            </a:lvl1pPr>
          </a:lstStyle>
          <a:p>
            <a:r>
              <a:rPr lang="en-US" dirty="0"/>
              <a:t>Photo layout 1</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18644" y="1456896"/>
            <a:ext cx="5579310" cy="369332"/>
          </a:xfrm>
          <a:prstGeom prst="rect">
            <a:avLst/>
          </a:prstGeom>
        </p:spPr>
        <p:txBody>
          <a:bodyPr wrap="square" lIns="0" tIns="0" rIns="0" bIns="0" anchor="t">
            <a:spAutoFit/>
          </a:bodyPr>
          <a:lstStyle>
            <a:lvl1pPr marL="0" indent="0">
              <a:lnSpc>
                <a:spcPct val="100000"/>
              </a:lnSpc>
              <a:buNone/>
              <a:defRPr lang="en-US" sz="2400" kern="1200" spc="0" baseline="0" dirty="0">
                <a:solidFill>
                  <a:schemeClr val="tx1"/>
                </a:solidFill>
                <a:latin typeface="+mj-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dirty="0"/>
              <a:t>Subhead Segoe UI </a:t>
            </a:r>
            <a:r>
              <a:rPr lang="en-US" dirty="0" err="1"/>
              <a:t>Semibold</a:t>
            </a:r>
            <a:r>
              <a:rPr lang="en-US" dirty="0"/>
              <a:t> 20/24.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2268946"/>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0" name="Straight Connector 9">
            <a:extLst>
              <a:ext uri="{FF2B5EF4-FFF2-40B4-BE49-F238E27FC236}">
                <a16:creationId xmlns:a16="http://schemas.microsoft.com/office/drawing/2014/main" id="{7FA17B80-9C3D-4DD7-B924-02A9E3E600E1}"/>
              </a:ext>
              <a:ext uri="{C183D7F6-B498-43B3-948B-1728B52AA6E4}">
                <adec:decorative xmlns:adec="http://schemas.microsoft.com/office/drawing/2017/decorative" val="1"/>
              </a:ext>
            </a:extLst>
          </p:cNvPr>
          <p:cNvCxnSpPr>
            <a:cxnSpLocks/>
          </p:cNvCxnSpPr>
          <p:nvPr userDrawn="1"/>
        </p:nvCxnSpPr>
        <p:spPr>
          <a:xfrm>
            <a:off x="418644" y="3006343"/>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3158965"/>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1" name="Straight Connector 10">
            <a:extLst>
              <a:ext uri="{FF2B5EF4-FFF2-40B4-BE49-F238E27FC236}">
                <a16:creationId xmlns:a16="http://schemas.microsoft.com/office/drawing/2014/main" id="{3FD3D5BB-5B0F-44DE-B4B8-000A681CEA94}"/>
              </a:ext>
              <a:ext uri="{C183D7F6-B498-43B3-948B-1728B52AA6E4}">
                <adec:decorative xmlns:adec="http://schemas.microsoft.com/office/drawing/2017/decorative" val="1"/>
              </a:ext>
            </a:extLst>
          </p:cNvPr>
          <p:cNvCxnSpPr>
            <a:cxnSpLocks/>
          </p:cNvCxnSpPr>
          <p:nvPr userDrawn="1"/>
        </p:nvCxnSpPr>
        <p:spPr>
          <a:xfrm>
            <a:off x="418644" y="3896362"/>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460A0EF6-FA0B-4D44-8315-ED90C5B93C73}"/>
              </a:ext>
            </a:extLst>
          </p:cNvPr>
          <p:cNvSpPr>
            <a:spLocks noGrp="1"/>
          </p:cNvSpPr>
          <p:nvPr>
            <p:ph type="body" sz="quarter" idx="45" hasCustomPrompt="1"/>
          </p:nvPr>
        </p:nvSpPr>
        <p:spPr>
          <a:xfrm>
            <a:off x="418644" y="4048984"/>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5" name="Straight Connector 14">
            <a:extLst>
              <a:ext uri="{FF2B5EF4-FFF2-40B4-BE49-F238E27FC236}">
                <a16:creationId xmlns:a16="http://schemas.microsoft.com/office/drawing/2014/main" id="{A637605A-2FAC-4994-ACEC-7082FD1D75A8}"/>
              </a:ext>
              <a:ext uri="{C183D7F6-B498-43B3-948B-1728B52AA6E4}">
                <adec:decorative xmlns:adec="http://schemas.microsoft.com/office/drawing/2017/decorative" val="1"/>
              </a:ext>
            </a:extLst>
          </p:cNvPr>
          <p:cNvCxnSpPr>
            <a:cxnSpLocks/>
          </p:cNvCxnSpPr>
          <p:nvPr userDrawn="1"/>
        </p:nvCxnSpPr>
        <p:spPr>
          <a:xfrm>
            <a:off x="418644" y="4786381"/>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5A88BE58-E914-49A7-B477-3DBF3F91D24F}"/>
              </a:ext>
            </a:extLst>
          </p:cNvPr>
          <p:cNvSpPr>
            <a:spLocks noGrp="1"/>
          </p:cNvSpPr>
          <p:nvPr>
            <p:ph type="body" sz="quarter" idx="46" hasCustomPrompt="1"/>
          </p:nvPr>
        </p:nvSpPr>
        <p:spPr>
          <a:xfrm>
            <a:off x="418644" y="4939001"/>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sp>
        <p:nvSpPr>
          <p:cNvPr id="2" name="Rectangle 1">
            <a:extLst>
              <a:ext uri="{FF2B5EF4-FFF2-40B4-BE49-F238E27FC236}">
                <a16:creationId xmlns:a16="http://schemas.microsoft.com/office/drawing/2014/main" id="{56B6D240-D672-4F0A-95ED-D92FC8351E6D}"/>
              </a:ext>
              <a:ext uri="{C183D7F6-B498-43B3-948B-1728B52AA6E4}">
                <adec:decorative xmlns:adec="http://schemas.microsoft.com/office/drawing/2017/decorative" val="1"/>
              </a:ext>
            </a:extLst>
          </p:cNvPr>
          <p:cNvSpPr/>
          <p:nvPr userDrawn="1"/>
        </p:nvSpPr>
        <p:spPr bwMode="auto">
          <a:xfrm>
            <a:off x="6229842" y="1456897"/>
            <a:ext cx="5543514" cy="4066880"/>
          </a:xfrm>
          <a:prstGeom prst="rect">
            <a:avLst/>
          </a:prstGeom>
          <a:noFill/>
          <a:ln w="19050">
            <a:solidFill>
              <a:srgbClr val="7B650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Picture Placeholder 7">
            <a:extLst>
              <a:ext uri="{FF2B5EF4-FFF2-40B4-BE49-F238E27FC236}">
                <a16:creationId xmlns:a16="http://schemas.microsoft.com/office/drawing/2014/main" id="{CA973F78-0779-41C2-98B4-4547D2CD7C11}"/>
              </a:ext>
            </a:extLst>
          </p:cNvPr>
          <p:cNvSpPr>
            <a:spLocks noGrp="1"/>
          </p:cNvSpPr>
          <p:nvPr>
            <p:ph type="pic" sz="quarter" idx="47" hasCustomPrompt="1"/>
          </p:nvPr>
        </p:nvSpPr>
        <p:spPr>
          <a:xfrm>
            <a:off x="6349678" y="1571850"/>
            <a:ext cx="5303845" cy="3836974"/>
          </a:xfrm>
          <a:prstGeom prst="rect">
            <a:avLst/>
          </a:prstGeom>
          <a:blipFill dpi="0" rotWithShape="1">
            <a:blip r:embed="rId2"/>
            <a:srcRect/>
            <a:stretch>
              <a:fillRect t="-12167" b="-11528"/>
            </a:stretch>
          </a:blipFill>
          <a:ln w="19050">
            <a:noFill/>
          </a:ln>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Footer Placeholder 1">
            <a:extLst>
              <a:ext uri="{FF2B5EF4-FFF2-40B4-BE49-F238E27FC236}">
                <a16:creationId xmlns:a16="http://schemas.microsoft.com/office/drawing/2014/main" id="{41DA22E1-F19A-4866-9903-D39B8BC0754E}"/>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911925925"/>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419100" y="1456897"/>
            <a:ext cx="11340811" cy="2051844"/>
          </a:xfrm>
        </p:spPr>
        <p:txBody>
          <a:bodyPr/>
          <a:lstStyle>
            <a:lvl1pPr>
              <a:spcBef>
                <a:spcPts val="392"/>
              </a:spcBef>
              <a:spcAft>
                <a:spcPts val="588"/>
              </a:spcAft>
              <a:defRPr sz="2400"/>
            </a:lvl1pPr>
            <a:lvl2pPr>
              <a:spcBef>
                <a:spcPts val="392"/>
              </a:spcBef>
              <a:spcAft>
                <a:spcPts val="588"/>
              </a:spcAft>
              <a:defRPr/>
            </a:lvl2pPr>
            <a:lvl3pPr>
              <a:spcBef>
                <a:spcPts val="392"/>
              </a:spcBef>
              <a:spcAft>
                <a:spcPts val="588"/>
              </a:spcAft>
              <a:defRPr/>
            </a:lvl3pPr>
            <a:lvl4pPr>
              <a:spcBef>
                <a:spcPts val="392"/>
              </a:spcBef>
              <a:spcAft>
                <a:spcPts val="588"/>
              </a:spcAft>
              <a:defRPr/>
            </a:lvl4pPr>
            <a:lvl5pPr>
              <a:spcBef>
                <a:spcPts val="392"/>
              </a:spcBef>
              <a:spcAft>
                <a:spcPts val="588"/>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1">
            <a:extLst>
              <a:ext uri="{FF2B5EF4-FFF2-40B4-BE49-F238E27FC236}">
                <a16:creationId xmlns:a16="http://schemas.microsoft.com/office/drawing/2014/main" id="{F415B60E-29D3-45EF-9FD0-D9924E0B78BB}"/>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383953445"/>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Photo layout with bullet text &amp; icons">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5543516" cy="728448"/>
          </a:xfrm>
          <a:prstGeom prst="rect">
            <a:avLst/>
          </a:prstGeom>
        </p:spPr>
        <p:txBody>
          <a:bodyPr/>
          <a:lstStyle>
            <a:lvl1pPr>
              <a:defRPr>
                <a:solidFill>
                  <a:schemeClr val="tx1"/>
                </a:solidFill>
              </a:defRPr>
            </a:lvl1pPr>
          </a:lstStyle>
          <a:p>
            <a:r>
              <a:rPr lang="en-US" dirty="0"/>
              <a:t>Photo layout 1</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18644" y="1456896"/>
            <a:ext cx="5579310" cy="369332"/>
          </a:xfrm>
          <a:prstGeom prst="rect">
            <a:avLst/>
          </a:prstGeom>
        </p:spPr>
        <p:txBody>
          <a:bodyPr wrap="square" lIns="0" tIns="0" rIns="0" bIns="0" anchor="t">
            <a:spAutoFit/>
          </a:bodyPr>
          <a:lstStyle>
            <a:lvl1pPr marL="0" indent="0">
              <a:lnSpc>
                <a:spcPct val="100000"/>
              </a:lnSpc>
              <a:buNone/>
              <a:defRPr lang="en-US" sz="2400" kern="1200" spc="0" baseline="0" dirty="0">
                <a:solidFill>
                  <a:schemeClr val="tx1"/>
                </a:solidFill>
                <a:latin typeface="+mj-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dirty="0"/>
              <a:t>Subhead Segoe UI </a:t>
            </a:r>
            <a:r>
              <a:rPr lang="en-US" dirty="0" err="1"/>
              <a:t>Semibold</a:t>
            </a:r>
            <a:r>
              <a:rPr lang="en-US" dirty="0"/>
              <a:t> 20/24.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1422400" y="2438351"/>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0" name="Straight Connector 9">
            <a:extLst>
              <a:ext uri="{FF2B5EF4-FFF2-40B4-BE49-F238E27FC236}">
                <a16:creationId xmlns:a16="http://schemas.microsoft.com/office/drawing/2014/main" id="{7FA17B80-9C3D-4DD7-B924-02A9E3E600E1}"/>
              </a:ext>
              <a:ext uri="{C183D7F6-B498-43B3-948B-1728B52AA6E4}">
                <adec:decorative xmlns:adec="http://schemas.microsoft.com/office/drawing/2017/decorative" val="1"/>
              </a:ext>
            </a:extLst>
          </p:cNvPr>
          <p:cNvCxnSpPr>
            <a:cxnSpLocks/>
          </p:cNvCxnSpPr>
          <p:nvPr userDrawn="1"/>
        </p:nvCxnSpPr>
        <p:spPr>
          <a:xfrm>
            <a:off x="1422400" y="3147005"/>
            <a:ext cx="44977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1422400" y="3270884"/>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1" name="Straight Connector 10">
            <a:extLst>
              <a:ext uri="{FF2B5EF4-FFF2-40B4-BE49-F238E27FC236}">
                <a16:creationId xmlns:a16="http://schemas.microsoft.com/office/drawing/2014/main" id="{3FD3D5BB-5B0F-44DE-B4B8-000A681CEA94}"/>
              </a:ext>
              <a:ext uri="{C183D7F6-B498-43B3-948B-1728B52AA6E4}">
                <adec:decorative xmlns:adec="http://schemas.microsoft.com/office/drawing/2017/decorative" val="1"/>
              </a:ext>
            </a:extLst>
          </p:cNvPr>
          <p:cNvCxnSpPr>
            <a:cxnSpLocks/>
          </p:cNvCxnSpPr>
          <p:nvPr userDrawn="1"/>
        </p:nvCxnSpPr>
        <p:spPr>
          <a:xfrm>
            <a:off x="1422400" y="3979538"/>
            <a:ext cx="44977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460A0EF6-FA0B-4D44-8315-ED90C5B93C73}"/>
              </a:ext>
            </a:extLst>
          </p:cNvPr>
          <p:cNvSpPr>
            <a:spLocks noGrp="1"/>
          </p:cNvSpPr>
          <p:nvPr>
            <p:ph type="body" sz="quarter" idx="45" hasCustomPrompt="1"/>
          </p:nvPr>
        </p:nvSpPr>
        <p:spPr>
          <a:xfrm>
            <a:off x="1422400" y="4103417"/>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5" name="Straight Connector 14">
            <a:extLst>
              <a:ext uri="{FF2B5EF4-FFF2-40B4-BE49-F238E27FC236}">
                <a16:creationId xmlns:a16="http://schemas.microsoft.com/office/drawing/2014/main" id="{A637605A-2FAC-4994-ACEC-7082FD1D75A8}"/>
              </a:ext>
              <a:ext uri="{C183D7F6-B498-43B3-948B-1728B52AA6E4}">
                <adec:decorative xmlns:adec="http://schemas.microsoft.com/office/drawing/2017/decorative" val="1"/>
              </a:ext>
            </a:extLst>
          </p:cNvPr>
          <p:cNvCxnSpPr>
            <a:cxnSpLocks/>
          </p:cNvCxnSpPr>
          <p:nvPr userDrawn="1"/>
        </p:nvCxnSpPr>
        <p:spPr>
          <a:xfrm>
            <a:off x="1422400" y="4812071"/>
            <a:ext cx="44977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5A88BE58-E914-49A7-B477-3DBF3F91D24F}"/>
              </a:ext>
            </a:extLst>
          </p:cNvPr>
          <p:cNvSpPr>
            <a:spLocks noGrp="1"/>
          </p:cNvSpPr>
          <p:nvPr>
            <p:ph type="body" sz="quarter" idx="46" hasCustomPrompt="1"/>
          </p:nvPr>
        </p:nvSpPr>
        <p:spPr>
          <a:xfrm>
            <a:off x="1422400" y="4935948"/>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2" y="1457324"/>
            <a:ext cx="5973053" cy="4063399"/>
          </a:xfrm>
          <a:prstGeom prst="rect">
            <a:avLst/>
          </a:prstGeom>
          <a:blipFill>
            <a:blip r:embed="rId2"/>
            <a:stretch>
              <a:fillRect t="-33991" b="-34785"/>
            </a:stretch>
          </a:blipFill>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Footer Placeholder 1">
            <a:extLst>
              <a:ext uri="{FF2B5EF4-FFF2-40B4-BE49-F238E27FC236}">
                <a16:creationId xmlns:a16="http://schemas.microsoft.com/office/drawing/2014/main" id="{5F6EB83D-C2A5-4189-B12B-1320B6ADB9B8}"/>
              </a:ext>
            </a:extLst>
          </p:cNvPr>
          <p:cNvSpPr txBox="1">
            <a:spLocks/>
          </p:cNvSpPr>
          <p:nvPr userDrawn="1"/>
        </p:nvSpPr>
        <p:spPr>
          <a:xfrm>
            <a:off x="418644"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l"/>
            <a:r>
              <a:rPr lang="en-US" dirty="0"/>
              <a:t>© Copyright Microsoft Corporation. All rights reserved.</a:t>
            </a:r>
          </a:p>
        </p:txBody>
      </p:sp>
    </p:spTree>
    <p:extLst>
      <p:ext uri="{BB962C8B-B14F-4D97-AF65-F5344CB8AC3E}">
        <p14:creationId xmlns:p14="http://schemas.microsoft.com/office/powerpoint/2010/main" val="1829643363"/>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Photo layout with 4 rows tex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11354712" cy="728448"/>
          </a:xfrm>
          <a:prstGeom prst="rect">
            <a:avLst/>
          </a:prstGeom>
        </p:spPr>
        <p:txBody>
          <a:bodyPr/>
          <a:lstStyle>
            <a:lvl1pPr>
              <a:defRPr>
                <a:solidFill>
                  <a:schemeClr val="tx1"/>
                </a:solidFill>
              </a:defRPr>
            </a:lvl1pPr>
          </a:lstStyle>
          <a:p>
            <a:r>
              <a:rPr lang="en-US" dirty="0"/>
              <a:t>Photo layout 1</a:t>
            </a:r>
          </a:p>
        </p:txBody>
      </p:sp>
      <p:sp>
        <p:nvSpPr>
          <p:cNvPr id="13" name="Text Placeholder 4">
            <a:extLst>
              <a:ext uri="{FF2B5EF4-FFF2-40B4-BE49-F238E27FC236}">
                <a16:creationId xmlns:a16="http://schemas.microsoft.com/office/drawing/2014/main" id="{22D1B7D7-06FD-4F28-9BBD-A26349C88491}"/>
              </a:ext>
            </a:extLst>
          </p:cNvPr>
          <p:cNvSpPr>
            <a:spLocks noGrp="1"/>
          </p:cNvSpPr>
          <p:nvPr>
            <p:ph type="body" sz="quarter" idx="47" hasCustomPrompt="1"/>
          </p:nvPr>
        </p:nvSpPr>
        <p:spPr>
          <a:xfrm>
            <a:off x="418644" y="1389750"/>
            <a:ext cx="5579310" cy="361539"/>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2000" b="0" i="0" spc="0">
                <a:solidFill>
                  <a:schemeClr val="tx1"/>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a:t>
            </a:r>
            <a:r>
              <a:rPr lang="en-US" dirty="0" err="1"/>
              <a:t>Semibold</a:t>
            </a:r>
            <a:r>
              <a:rPr lang="en-US" dirty="0"/>
              <a:t> 18/20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885051"/>
            <a:ext cx="5579310" cy="696624"/>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9" name="Straight Connector 8">
            <a:extLst>
              <a:ext uri="{FF2B5EF4-FFF2-40B4-BE49-F238E27FC236}">
                <a16:creationId xmlns:a16="http://schemas.microsoft.com/office/drawing/2014/main" id="{5E2F051F-FAD1-40B7-AD8D-86ACA838D32B}"/>
              </a:ext>
              <a:ext uri="{C183D7F6-B498-43B3-948B-1728B52AA6E4}">
                <adec:decorative xmlns:adec="http://schemas.microsoft.com/office/drawing/2017/decorative" val="1"/>
              </a:ext>
            </a:extLst>
          </p:cNvPr>
          <p:cNvCxnSpPr>
            <a:cxnSpLocks/>
          </p:cNvCxnSpPr>
          <p:nvPr userDrawn="1"/>
        </p:nvCxnSpPr>
        <p:spPr>
          <a:xfrm>
            <a:off x="418644" y="2723597"/>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2865519"/>
            <a:ext cx="5579310" cy="696624"/>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0" name="Straight Connector 9">
            <a:extLst>
              <a:ext uri="{FF2B5EF4-FFF2-40B4-BE49-F238E27FC236}">
                <a16:creationId xmlns:a16="http://schemas.microsoft.com/office/drawing/2014/main" id="{A8966B79-BC7C-4DB8-80D4-01380DB97330}"/>
              </a:ext>
              <a:ext uri="{C183D7F6-B498-43B3-948B-1728B52AA6E4}">
                <adec:decorative xmlns:adec="http://schemas.microsoft.com/office/drawing/2017/decorative" val="1"/>
              </a:ext>
            </a:extLst>
          </p:cNvPr>
          <p:cNvCxnSpPr>
            <a:cxnSpLocks/>
          </p:cNvCxnSpPr>
          <p:nvPr userDrawn="1"/>
        </p:nvCxnSpPr>
        <p:spPr>
          <a:xfrm>
            <a:off x="418644" y="3704065"/>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5" name="Text Placeholder 4">
            <a:extLst>
              <a:ext uri="{FF2B5EF4-FFF2-40B4-BE49-F238E27FC236}">
                <a16:creationId xmlns:a16="http://schemas.microsoft.com/office/drawing/2014/main" id="{7C7AB201-5BBE-4D8C-A466-367843FF4F01}"/>
              </a:ext>
            </a:extLst>
          </p:cNvPr>
          <p:cNvSpPr>
            <a:spLocks noGrp="1"/>
          </p:cNvSpPr>
          <p:nvPr>
            <p:ph type="body" sz="quarter" idx="45" hasCustomPrompt="1"/>
          </p:nvPr>
        </p:nvSpPr>
        <p:spPr>
          <a:xfrm>
            <a:off x="418644" y="3845987"/>
            <a:ext cx="5579310" cy="696624"/>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1" name="Straight Connector 10">
            <a:extLst>
              <a:ext uri="{FF2B5EF4-FFF2-40B4-BE49-F238E27FC236}">
                <a16:creationId xmlns:a16="http://schemas.microsoft.com/office/drawing/2014/main" id="{E69D048A-1B0B-4837-8CE2-BD16F3AE2B1C}"/>
              </a:ext>
              <a:ext uri="{C183D7F6-B498-43B3-948B-1728B52AA6E4}">
                <adec:decorative xmlns:adec="http://schemas.microsoft.com/office/drawing/2017/decorative" val="1"/>
              </a:ext>
            </a:extLst>
          </p:cNvPr>
          <p:cNvCxnSpPr>
            <a:cxnSpLocks/>
          </p:cNvCxnSpPr>
          <p:nvPr userDrawn="1"/>
        </p:nvCxnSpPr>
        <p:spPr>
          <a:xfrm>
            <a:off x="418644" y="4684533"/>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FAB025A3-3CCD-40EA-99F1-A41DBE40973C}"/>
              </a:ext>
            </a:extLst>
          </p:cNvPr>
          <p:cNvSpPr>
            <a:spLocks noGrp="1"/>
          </p:cNvSpPr>
          <p:nvPr>
            <p:ph type="body" sz="quarter" idx="46" hasCustomPrompt="1"/>
          </p:nvPr>
        </p:nvSpPr>
        <p:spPr>
          <a:xfrm>
            <a:off x="418644" y="4826457"/>
            <a:ext cx="5579310" cy="696624"/>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sp>
        <p:nvSpPr>
          <p:cNvPr id="2" name="Rectangle 1">
            <a:extLst>
              <a:ext uri="{FF2B5EF4-FFF2-40B4-BE49-F238E27FC236}">
                <a16:creationId xmlns:a16="http://schemas.microsoft.com/office/drawing/2014/main" id="{680D905E-E7A9-44EC-830B-323C290AAA27}"/>
              </a:ext>
              <a:ext uri="{C183D7F6-B498-43B3-948B-1728B52AA6E4}">
                <adec:decorative xmlns:adec="http://schemas.microsoft.com/office/drawing/2017/decorative" val="1"/>
              </a:ext>
            </a:extLst>
          </p:cNvPr>
          <p:cNvSpPr/>
          <p:nvPr userDrawn="1"/>
        </p:nvSpPr>
        <p:spPr bwMode="auto">
          <a:xfrm>
            <a:off x="6229842" y="1456897"/>
            <a:ext cx="5543514" cy="4067604"/>
          </a:xfrm>
          <a:prstGeom prst="rect">
            <a:avLst/>
          </a:prstGeom>
          <a:noFill/>
          <a:ln w="19050">
            <a:solidFill>
              <a:srgbClr val="7B650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49678" y="1564130"/>
            <a:ext cx="5303845" cy="3836973"/>
          </a:xfrm>
          <a:prstGeom prst="rect">
            <a:avLst/>
          </a:prstGeom>
          <a:blipFill dpi="0" rotWithShape="1">
            <a:blip r:embed="rId2"/>
            <a:srcRect/>
            <a:stretch>
              <a:fillRect t="-11918" b="-11778"/>
            </a:stretch>
          </a:blipFill>
          <a:ln w="19050">
            <a:noFill/>
          </a:ln>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Footer Placeholder 1">
            <a:extLst>
              <a:ext uri="{FF2B5EF4-FFF2-40B4-BE49-F238E27FC236}">
                <a16:creationId xmlns:a16="http://schemas.microsoft.com/office/drawing/2014/main" id="{C8DC7018-F39B-4B6A-8195-1144FFF36B83}"/>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773707870"/>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Photo layout with gray filled text box">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a:prstGeom prst="rect">
            <a:avLst/>
          </a:prstGeom>
        </p:spPr>
        <p:txBody>
          <a:bodyPr/>
          <a:lstStyle>
            <a:lvl1pPr>
              <a:defRPr>
                <a:solidFill>
                  <a:schemeClr val="tx1"/>
                </a:solidFill>
              </a:defRPr>
            </a:lvl1pPr>
          </a:lstStyle>
          <a:p>
            <a:r>
              <a:rPr lang="en-US" dirty="0"/>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7"/>
            <a:ext cx="5579310" cy="902563"/>
          </a:xfrm>
          <a:prstGeom prst="rect">
            <a:avLst/>
          </a:prstGeom>
          <a:solidFill>
            <a:schemeClr val="bg2"/>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2511910"/>
            <a:ext cx="5579310" cy="902563"/>
          </a:xfrm>
          <a:prstGeom prst="rect">
            <a:avLst/>
          </a:prstGeom>
          <a:solidFill>
            <a:schemeClr val="bg2"/>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sp>
        <p:nvSpPr>
          <p:cNvPr id="15" name="Text Placeholder 4">
            <a:extLst>
              <a:ext uri="{FF2B5EF4-FFF2-40B4-BE49-F238E27FC236}">
                <a16:creationId xmlns:a16="http://schemas.microsoft.com/office/drawing/2014/main" id="{7C7AB201-5BBE-4D8C-A466-367843FF4F01}"/>
              </a:ext>
            </a:extLst>
          </p:cNvPr>
          <p:cNvSpPr>
            <a:spLocks noGrp="1"/>
          </p:cNvSpPr>
          <p:nvPr>
            <p:ph type="body" sz="quarter" idx="45" hasCustomPrompt="1"/>
          </p:nvPr>
        </p:nvSpPr>
        <p:spPr>
          <a:xfrm>
            <a:off x="418644" y="3566923"/>
            <a:ext cx="5579310" cy="902563"/>
          </a:xfrm>
          <a:prstGeom prst="rect">
            <a:avLst/>
          </a:prstGeom>
          <a:solidFill>
            <a:schemeClr val="bg2"/>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sp>
        <p:nvSpPr>
          <p:cNvPr id="19" name="Text Placeholder 4">
            <a:extLst>
              <a:ext uri="{FF2B5EF4-FFF2-40B4-BE49-F238E27FC236}">
                <a16:creationId xmlns:a16="http://schemas.microsoft.com/office/drawing/2014/main" id="{FAB025A3-3CCD-40EA-99F1-A41DBE40973C}"/>
              </a:ext>
            </a:extLst>
          </p:cNvPr>
          <p:cNvSpPr>
            <a:spLocks noGrp="1"/>
          </p:cNvSpPr>
          <p:nvPr>
            <p:ph type="body" sz="quarter" idx="46" hasCustomPrompt="1"/>
          </p:nvPr>
        </p:nvSpPr>
        <p:spPr>
          <a:xfrm>
            <a:off x="418644" y="4621937"/>
            <a:ext cx="5579310" cy="902563"/>
          </a:xfrm>
          <a:prstGeom prst="rect">
            <a:avLst/>
          </a:prstGeom>
          <a:solidFill>
            <a:schemeClr val="bg2"/>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userDrawn="1"/>
        </p:nvSpPr>
        <p:spPr bwMode="auto">
          <a:xfrm>
            <a:off x="6229842" y="1456897"/>
            <a:ext cx="5543514" cy="4067604"/>
          </a:xfrm>
          <a:prstGeom prst="rect">
            <a:avLst/>
          </a:prstGeom>
          <a:noFill/>
          <a:ln w="19050">
            <a:solidFill>
              <a:srgbClr val="7B650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49678" y="1564130"/>
            <a:ext cx="5303845" cy="3836973"/>
          </a:xfrm>
          <a:prstGeom prst="rect">
            <a:avLst/>
          </a:prstGeom>
          <a:blipFill dpi="0" rotWithShape="1">
            <a:blip r:embed="rId2"/>
            <a:srcRect/>
            <a:stretch>
              <a:fillRect t="-11917" b="-11779"/>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Footer Placeholder 1">
            <a:extLst>
              <a:ext uri="{FF2B5EF4-FFF2-40B4-BE49-F238E27FC236}">
                <a16:creationId xmlns:a16="http://schemas.microsoft.com/office/drawing/2014/main" id="{C56D26C9-E199-4EBA-8CF2-616AA349D95C}"/>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012732634"/>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Photo layout with single gray filled text box">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a:prstGeom prst="rect">
            <a:avLst/>
          </a:prstGeom>
        </p:spPr>
        <p:txBody>
          <a:bodyPr/>
          <a:lstStyle>
            <a:lvl1pPr>
              <a:defRPr>
                <a:solidFill>
                  <a:schemeClr val="tx1"/>
                </a:solidFill>
              </a:defRPr>
            </a:lvl1pPr>
          </a:lstStyle>
          <a:p>
            <a:r>
              <a:rPr lang="en-US" dirty="0"/>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7"/>
            <a:ext cx="5579310" cy="4067603"/>
          </a:xfrm>
          <a:prstGeom prst="rect">
            <a:avLst/>
          </a:prstGeom>
          <a:solidFill>
            <a:schemeClr val="bg2"/>
          </a:solidFill>
        </p:spPr>
        <p:txBody>
          <a:bodyPr lIns="137160" tIns="91440" rIns="137160" bIns="91440" anchor="t">
            <a:noAutofit/>
          </a:bodyPr>
          <a:lstStyle>
            <a:lvl1pPr marL="0" indent="0">
              <a:lnSpc>
                <a:spcPct val="100000"/>
              </a:lnSpc>
              <a:spcBef>
                <a:spcPts val="0"/>
              </a:spcBef>
              <a:spcAft>
                <a:spcPts val="1200"/>
              </a:spcAft>
              <a:buFont typeface="Arial" panose="020B0604020202020204" pitchFamily="34" charset="0"/>
              <a:buNone/>
              <a:defRPr sz="18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The quick brown fox jumps over the lazy dog. The quick brown fox jumps over the lazy dog.</a:t>
            </a:r>
          </a:p>
          <a:p>
            <a:pPr marL="0" marR="0" lvl="0" indent="0" algn="l" defTabSz="914367" rtl="0" eaLnBrk="1" fontAlgn="auto" latinLnBrk="0" hangingPunct="1">
              <a:lnSpc>
                <a:spcPct val="100000"/>
              </a:lnSpc>
              <a:spcBef>
                <a:spcPts val="0"/>
              </a:spcBef>
              <a:spcAft>
                <a:spcPts val="0"/>
              </a:spcAft>
              <a:buClrTx/>
              <a:buSzPct val="90000"/>
              <a:buFont typeface="Arial" panose="020B0604020202020204" pitchFamily="34" charset="0"/>
              <a:buNone/>
              <a:tabLst/>
              <a:defRPr/>
            </a:pPr>
            <a:r>
              <a:rPr lang="en-US" dirty="0"/>
              <a:t>Body copy Segoe UI Regular 14/18.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userDrawn="1"/>
        </p:nvSpPr>
        <p:spPr bwMode="auto">
          <a:xfrm>
            <a:off x="6229842" y="1456897"/>
            <a:ext cx="5543514" cy="4067604"/>
          </a:xfrm>
          <a:prstGeom prst="rect">
            <a:avLst/>
          </a:prstGeom>
          <a:noFill/>
          <a:ln w="19050">
            <a:solidFill>
              <a:srgbClr val="7B650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49678" y="1564130"/>
            <a:ext cx="5303845" cy="3836973"/>
          </a:xfrm>
          <a:prstGeom prst="rect">
            <a:avLst/>
          </a:prstGeom>
          <a:blipFill dpi="0" rotWithShape="1">
            <a:blip r:embed="rId2"/>
            <a:srcRect/>
            <a:stretch>
              <a:fillRect t="-11669" b="-12027"/>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Footer Placeholder 1">
            <a:extLst>
              <a:ext uri="{FF2B5EF4-FFF2-40B4-BE49-F238E27FC236}">
                <a16:creationId xmlns:a16="http://schemas.microsoft.com/office/drawing/2014/main" id="{EF6BF2FC-D0DF-43FB-898E-872D6CBB08E2}"/>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971076481"/>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Photo layout with single gray filled text box 2/3">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a:prstGeom prst="rect">
            <a:avLst/>
          </a:prstGeom>
        </p:spPr>
        <p:txBody>
          <a:bodyPr/>
          <a:lstStyle>
            <a:lvl1pPr>
              <a:defRPr>
                <a:solidFill>
                  <a:schemeClr val="tx1"/>
                </a:solidFill>
              </a:defRPr>
            </a:lvl1pPr>
          </a:lstStyle>
          <a:p>
            <a:r>
              <a:rPr lang="en-US" dirty="0"/>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7"/>
            <a:ext cx="3659644" cy="4067603"/>
          </a:xfrm>
          <a:prstGeom prst="rect">
            <a:avLst/>
          </a:prstGeom>
          <a:solidFill>
            <a:schemeClr val="bg2"/>
          </a:solidFill>
        </p:spPr>
        <p:txBody>
          <a:bodyPr lIns="137160" tIns="91440" rIns="137160" bIns="91440" anchor="t">
            <a:noAutofit/>
          </a:bodyPr>
          <a:lstStyle>
            <a:lvl1pPr marL="0" indent="0">
              <a:lnSpc>
                <a:spcPct val="100000"/>
              </a:lnSpc>
              <a:spcBef>
                <a:spcPts val="0"/>
              </a:spcBef>
              <a:spcAft>
                <a:spcPts val="1200"/>
              </a:spcAft>
              <a:buFont typeface="Arial" panose="020B0604020202020204" pitchFamily="34" charset="0"/>
              <a:buNone/>
              <a:defRPr sz="18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The quick brown fox jumps over the lazy dog. The quick brown fox jumps over the lazy dog.</a:t>
            </a:r>
          </a:p>
          <a:p>
            <a:pPr marL="0" marR="0" lvl="0" indent="0" algn="l" defTabSz="914367" rtl="0" eaLnBrk="1" fontAlgn="auto" latinLnBrk="0" hangingPunct="1">
              <a:lnSpc>
                <a:spcPct val="100000"/>
              </a:lnSpc>
              <a:spcBef>
                <a:spcPts val="0"/>
              </a:spcBef>
              <a:spcAft>
                <a:spcPts val="0"/>
              </a:spcAft>
              <a:buClrTx/>
              <a:buSzPct val="90000"/>
              <a:buFont typeface="Arial" panose="020B0604020202020204" pitchFamily="34" charset="0"/>
              <a:buNone/>
              <a:tabLst/>
              <a:defRPr/>
            </a:pPr>
            <a:r>
              <a:rPr lang="en-US" dirty="0"/>
              <a:t>Body copy Segoe UI Regular 14/18.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userDrawn="1"/>
        </p:nvSpPr>
        <p:spPr bwMode="auto">
          <a:xfrm>
            <a:off x="4303713" y="1456897"/>
            <a:ext cx="7469643" cy="4067604"/>
          </a:xfrm>
          <a:prstGeom prst="rect">
            <a:avLst/>
          </a:prstGeom>
          <a:noFill/>
          <a:ln w="19050">
            <a:solidFill>
              <a:srgbClr val="7B650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4432300" y="1564130"/>
            <a:ext cx="7221223" cy="3836974"/>
          </a:xfrm>
          <a:prstGeom prst="rect">
            <a:avLst/>
          </a:prstGeom>
          <a:blipFill dpi="0" rotWithShape="1">
            <a:blip r:embed="rId2"/>
            <a:srcRect/>
            <a:stretch>
              <a:fillRect t="-34423" b="-33990"/>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Footer Placeholder 1">
            <a:extLst>
              <a:ext uri="{FF2B5EF4-FFF2-40B4-BE49-F238E27FC236}">
                <a16:creationId xmlns:a16="http://schemas.microsoft.com/office/drawing/2014/main" id="{55197CAA-02CC-4CFA-8726-E127D7D4F56D}"/>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114618832"/>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Photo layout with text in vertical layou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a:prstGeom prst="rect">
            <a:avLst/>
          </a:prstGeom>
        </p:spPr>
        <p:txBody>
          <a:bodyPr/>
          <a:lstStyle>
            <a:lvl1pPr>
              <a:defRPr>
                <a:solidFill>
                  <a:schemeClr val="tx1"/>
                </a:solidFill>
              </a:defRPr>
            </a:lvl1pPr>
          </a:lstStyle>
          <a:p>
            <a:r>
              <a:rPr lang="en-US" dirty="0"/>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9"/>
            <a:ext cx="11354712" cy="702102"/>
          </a:xfrm>
          <a:prstGeom prst="rect">
            <a:avLst/>
          </a:prstGeom>
          <a:noFill/>
        </p:spPr>
        <p:txBody>
          <a:bodyPr lIns="0" tIns="91440" rIns="0" bIns="91440" anchor="t">
            <a:noAutofit/>
          </a:bodyPr>
          <a:lstStyle>
            <a:lvl1pPr marL="0" indent="0">
              <a:lnSpc>
                <a:spcPct val="100000"/>
              </a:lnSpc>
              <a:spcBef>
                <a:spcPts val="0"/>
              </a:spcBef>
              <a:buFont typeface="Arial" panose="020B0604020202020204" pitchFamily="34" charset="0"/>
              <a:buNone/>
              <a:defRPr sz="18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userDrawn="1"/>
        </p:nvSpPr>
        <p:spPr bwMode="auto">
          <a:xfrm>
            <a:off x="418642" y="2354883"/>
            <a:ext cx="11354714" cy="3169617"/>
          </a:xfrm>
          <a:prstGeom prst="rect">
            <a:avLst/>
          </a:prstGeom>
          <a:noFill/>
          <a:ln w="19050">
            <a:solidFill>
              <a:srgbClr val="7B650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554987" y="2494391"/>
            <a:ext cx="11082024" cy="2890599"/>
          </a:xfrm>
          <a:prstGeom prst="rect">
            <a:avLst/>
          </a:prstGeom>
          <a:blipFill dpi="0" rotWithShape="1">
            <a:blip r:embed="rId2"/>
            <a:srcRect/>
            <a:stretch>
              <a:fillRect t="-11979" b="-9425"/>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Footer Placeholder 1">
            <a:extLst>
              <a:ext uri="{FF2B5EF4-FFF2-40B4-BE49-F238E27FC236}">
                <a16:creationId xmlns:a16="http://schemas.microsoft.com/office/drawing/2014/main" id="{F058022C-C488-4C60-8FED-6334EDFD8685}"/>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688375076"/>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Demo slide with text 1">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E9E5E14-01F2-4F10-A177-A81144B86D44}"/>
              </a:ext>
            </a:extLst>
          </p:cNvPr>
          <p:cNvSpPr>
            <a:spLocks noGrp="1"/>
          </p:cNvSpPr>
          <p:nvPr>
            <p:ph type="title"/>
          </p:nvPr>
        </p:nvSpPr>
        <p:spPr>
          <a:xfrm>
            <a:off x="418643" y="440494"/>
            <a:ext cx="11341268" cy="728448"/>
          </a:xfrm>
          <a:prstGeom prst="rect">
            <a:avLst/>
          </a:prstGeom>
        </p:spPr>
        <p:txBody>
          <a:bodyPr/>
          <a:lstStyle/>
          <a:p>
            <a:r>
              <a:rPr lang="en-US" dirty="0"/>
              <a:t>Click to edit Master title style</a:t>
            </a:r>
          </a:p>
        </p:txBody>
      </p:sp>
      <p:sp>
        <p:nvSpPr>
          <p:cNvPr id="4" name="Text Placeholder 3"/>
          <p:cNvSpPr>
            <a:spLocks noGrp="1"/>
          </p:cNvSpPr>
          <p:nvPr>
            <p:ph type="body" sz="quarter" idx="10" hasCustomPrompt="1"/>
          </p:nvPr>
        </p:nvSpPr>
        <p:spPr>
          <a:xfrm>
            <a:off x="418644" y="1456898"/>
            <a:ext cx="6410781" cy="307777"/>
          </a:xfrm>
          <a:prstGeom prst="rect">
            <a:avLst/>
          </a:prstGeom>
        </p:spPr>
        <p:txBody>
          <a:bodyPr wrap="square" lIns="0" tIns="0" rIns="0" bIns="0">
            <a:spAutoFit/>
          </a:bodyPr>
          <a:lstStyle>
            <a:lvl1pPr marL="0" indent="0">
              <a:lnSpc>
                <a:spcPts val="2353"/>
              </a:lnSpc>
              <a:buNone/>
              <a:defRPr sz="2000" b="0" i="0" spc="0">
                <a:solidFill>
                  <a:schemeClr val="tx1"/>
                </a:solidFill>
                <a:latin typeface="+mj-lt"/>
              </a:defRPr>
            </a:lvl1pPr>
            <a:lvl2pPr marL="224097" indent="0">
              <a:buNone/>
              <a:defRPr/>
            </a:lvl2pPr>
            <a:lvl3pPr marL="448193" indent="0">
              <a:buNone/>
              <a:defRPr/>
            </a:lvl3pPr>
            <a:lvl4pPr marL="672290" indent="0">
              <a:buNone/>
              <a:defRPr/>
            </a:lvl4pPr>
            <a:lvl5pPr marL="896386" indent="0">
              <a:buNone/>
              <a:defRPr/>
            </a:lvl5pPr>
          </a:lstStyle>
          <a:p>
            <a:pPr lvl="0"/>
            <a:r>
              <a:rPr lang="pt-BR" dirty="0" err="1"/>
              <a:t>Large</a:t>
            </a:r>
            <a:r>
              <a:rPr lang="pt-BR" dirty="0"/>
              <a:t> </a:t>
            </a:r>
            <a:r>
              <a:rPr lang="pt-BR" dirty="0" err="1"/>
              <a:t>subhead</a:t>
            </a:r>
            <a:r>
              <a:rPr lang="pt-BR" dirty="0"/>
              <a:t> Segoe UI </a:t>
            </a:r>
            <a:r>
              <a:rPr lang="pt-BR" dirty="0" err="1"/>
              <a:t>Semibold</a:t>
            </a:r>
            <a:r>
              <a:rPr lang="pt-BR" dirty="0"/>
              <a:t> 18/20</a:t>
            </a:r>
            <a:endParaRPr lang="en-US" dirty="0"/>
          </a:p>
        </p:txBody>
      </p:sp>
      <p:sp>
        <p:nvSpPr>
          <p:cNvPr id="5" name="Text Placeholder 4"/>
          <p:cNvSpPr>
            <a:spLocks noGrp="1"/>
          </p:cNvSpPr>
          <p:nvPr>
            <p:ph type="body" sz="quarter" idx="11" hasCustomPrompt="1"/>
          </p:nvPr>
        </p:nvSpPr>
        <p:spPr>
          <a:xfrm>
            <a:off x="418643" y="1820432"/>
            <a:ext cx="6410782" cy="3704068"/>
          </a:xfrm>
          <a:prstGeom prst="rect">
            <a:avLst/>
          </a:prstGeom>
        </p:spPr>
        <p:txBody>
          <a:bodyPr lIns="0" tIns="45720" rIns="0" bIns="45720"/>
          <a:lstStyle>
            <a:lvl1pPr marL="0" indent="0">
              <a:lnSpc>
                <a:spcPct val="100000"/>
              </a:lnSpc>
              <a:spcBef>
                <a:spcPts val="0"/>
              </a:spcBef>
              <a:spcAft>
                <a:spcPts val="12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Segoe UI Regular 14/18. The quick brown fox jumps over the lazy dog. The quick brown fox jumps over the lazy dog. The quick brown fox jumps over the lazy dog.</a:t>
            </a:r>
          </a:p>
          <a:p>
            <a:pPr lvl="0"/>
            <a:r>
              <a:rPr lang="en-US" dirty="0"/>
              <a:t>Body copy Segoe UI Regular 14/18. The quick brown fox jumps over the lazy dog. The quick brown fox jumps over the lazy dog. The quick brown fox jumps over the lazy dog.</a:t>
            </a:r>
          </a:p>
          <a:p>
            <a:pPr lvl="0"/>
            <a:r>
              <a:rPr lang="en-US" dirty="0"/>
              <a:t>Body copy Segoe UI Regular 14/18. The quick brown fox jumps over the lazy dog. The quick brown fox jumps over the lazy dog. The quick brown fox jumps over the lazy dog.</a:t>
            </a:r>
          </a:p>
        </p:txBody>
      </p:sp>
      <p:pic>
        <p:nvPicPr>
          <p:cNvPr id="11" name="Picture 10" descr="Tablet image">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21206" t="13438" b="10994"/>
          <a:stretch/>
        </p:blipFill>
        <p:spPr>
          <a:xfrm>
            <a:off x="7048500" y="1452563"/>
            <a:ext cx="5143501" cy="4071937"/>
          </a:xfrm>
          <a:prstGeom prst="rect">
            <a:avLst/>
          </a:prstGeom>
        </p:spPr>
      </p:pic>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hasCustomPrompt="1"/>
          </p:nvPr>
        </p:nvSpPr>
        <p:spPr>
          <a:xfrm>
            <a:off x="7277100" y="1663700"/>
            <a:ext cx="4914900" cy="3603625"/>
          </a:xfrm>
          <a:prstGeom prst="rect">
            <a:avLst/>
          </a:prstGeom>
        </p:spPr>
        <p:txBody>
          <a:bodyPr anchor="ctr" anchorCtr="0">
            <a:noAutofit/>
          </a:bodyPr>
          <a:lstStyle>
            <a:lvl1pPr algn="ctr">
              <a:defRPr sz="3529">
                <a:solidFill>
                  <a:srgbClr val="000000"/>
                </a:solidFill>
              </a:defRPr>
            </a:lvl1pPr>
          </a:lstStyle>
          <a:p>
            <a:r>
              <a:rPr lang="en-US" dirty="0"/>
              <a:t>DEMO</a:t>
            </a:r>
          </a:p>
        </p:txBody>
      </p:sp>
      <p:sp>
        <p:nvSpPr>
          <p:cNvPr id="6" name="Footer Placeholder 1">
            <a:extLst>
              <a:ext uri="{FF2B5EF4-FFF2-40B4-BE49-F238E27FC236}">
                <a16:creationId xmlns:a16="http://schemas.microsoft.com/office/drawing/2014/main" id="{9DD1EFE7-3AE2-4E6F-A2DA-B6AD63EAB12F}"/>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601794109"/>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A9A2FC6-09D2-4CBB-A8B4-445680BD8200}"/>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Demo </a:t>
            </a:r>
          </a:p>
        </p:txBody>
      </p:sp>
      <p:pic>
        <p:nvPicPr>
          <p:cNvPr id="10" name="Picture 9" descr="Tablet image">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5023" t="13668" r="9098" b="10044"/>
          <a:stretch/>
        </p:blipFill>
        <p:spPr>
          <a:xfrm>
            <a:off x="2399822" y="1168401"/>
            <a:ext cx="7392356" cy="4356100"/>
          </a:xfrm>
          <a:prstGeom prst="rect">
            <a:avLst/>
          </a:prstGeom>
        </p:spPr>
      </p:pic>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hasCustomPrompt="1"/>
          </p:nvPr>
        </p:nvSpPr>
        <p:spPr>
          <a:xfrm>
            <a:off x="2660650" y="1388269"/>
            <a:ext cx="6870700" cy="3869531"/>
          </a:xfrm>
          <a:prstGeom prst="rect">
            <a:avLst/>
          </a:prstGeom>
        </p:spPr>
        <p:txBody>
          <a:bodyPr anchor="ctr" anchorCtr="0">
            <a:noAutofit/>
          </a:bodyPr>
          <a:lstStyle>
            <a:lvl1pPr algn="ctr">
              <a:defRPr sz="3529">
                <a:solidFill>
                  <a:srgbClr val="000000"/>
                </a:solidFill>
              </a:defRPr>
            </a:lvl1pPr>
          </a:lstStyle>
          <a:p>
            <a:r>
              <a:rPr lang="en-US"/>
              <a:t>DEMO</a:t>
            </a:r>
          </a:p>
        </p:txBody>
      </p:sp>
      <p:sp>
        <p:nvSpPr>
          <p:cNvPr id="4" name="Footer Placeholder 1">
            <a:extLst>
              <a:ext uri="{FF2B5EF4-FFF2-40B4-BE49-F238E27FC236}">
                <a16:creationId xmlns:a16="http://schemas.microsoft.com/office/drawing/2014/main" id="{59B4A147-D1B7-4B10-BC9F-A628EC66D4A0}"/>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365310292"/>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Chart examples</a:t>
            </a:r>
          </a:p>
        </p:txBody>
      </p:sp>
      <p:sp>
        <p:nvSpPr>
          <p:cNvPr id="7" name="Chart Placeholder 6"/>
          <p:cNvSpPr>
            <a:spLocks noGrp="1"/>
          </p:cNvSpPr>
          <p:nvPr>
            <p:ph type="chart" sz="quarter" idx="21"/>
          </p:nvPr>
        </p:nvSpPr>
        <p:spPr>
          <a:xfrm>
            <a:off x="419100" y="1950781"/>
            <a:ext cx="3655273" cy="2748220"/>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19099" y="4794081"/>
            <a:ext cx="3666169" cy="230832"/>
          </a:xfrm>
          <a:prstGeom prst="rect">
            <a:avLst/>
          </a:prstGeom>
        </p:spPr>
        <p:txBody>
          <a:bodyPr lIns="0" tIns="0" rIns="0"/>
          <a:lstStyle>
            <a:lvl1pPr>
              <a:lnSpc>
                <a:spcPct val="100000"/>
              </a:lnSpc>
              <a:defRPr lang="en-US" sz="1200" b="1" kern="1200" spc="0" dirty="0" smtClean="0">
                <a:solidFill>
                  <a:srgbClr val="000000"/>
                </a:solidFill>
                <a:latin typeface="+mn-lt"/>
                <a:ea typeface="+mn-ea"/>
                <a:cs typeface="+mn-cs"/>
              </a:defRPr>
            </a:lvl1pPr>
          </a:lstStyle>
          <a:p>
            <a:pPr lvl="0"/>
            <a:r>
              <a:rPr lang="en-US" dirty="0"/>
              <a:t>Caption title Segoe UI bold 10/12. </a:t>
            </a:r>
          </a:p>
        </p:txBody>
      </p:sp>
      <p:sp>
        <p:nvSpPr>
          <p:cNvPr id="9" name="Text Placeholder 4"/>
          <p:cNvSpPr>
            <a:spLocks noGrp="1"/>
          </p:cNvSpPr>
          <p:nvPr>
            <p:ph type="body" sz="quarter" idx="12" hasCustomPrompt="1"/>
          </p:nvPr>
        </p:nvSpPr>
        <p:spPr>
          <a:xfrm>
            <a:off x="419100" y="5071080"/>
            <a:ext cx="3655273" cy="307777"/>
          </a:xfrm>
          <a:prstGeom prst="rect">
            <a:avLst/>
          </a:prstGeom>
        </p:spPr>
        <p:txBody>
          <a:bodyPr lIns="0" tIns="0" rIns="0" bIns="0"/>
          <a:lstStyle>
            <a:lvl1pPr marL="0" indent="0">
              <a:lnSpc>
                <a:spcPct val="100000"/>
              </a:lnSpc>
              <a:spcBef>
                <a:spcPts val="882"/>
              </a:spcBef>
              <a:buFont typeface="Arial" panose="020B0604020202020204" pitchFamily="34" charset="0"/>
              <a:buNone/>
              <a:defRPr sz="10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10/12. The quick brown fox jumps over the lazy dog.</a:t>
            </a:r>
          </a:p>
        </p:txBody>
      </p:sp>
      <p:sp>
        <p:nvSpPr>
          <p:cNvPr id="20" name="Chart Placeholder 6"/>
          <p:cNvSpPr>
            <a:spLocks noGrp="1"/>
          </p:cNvSpPr>
          <p:nvPr>
            <p:ph type="chart" sz="quarter" idx="22"/>
          </p:nvPr>
        </p:nvSpPr>
        <p:spPr>
          <a:xfrm>
            <a:off x="4303152" y="1950781"/>
            <a:ext cx="3607487" cy="2748220"/>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4794081"/>
            <a:ext cx="3596595" cy="230832"/>
          </a:xfrm>
          <a:prstGeom prst="rect">
            <a:avLst/>
          </a:prstGeom>
        </p:spPr>
        <p:txBody>
          <a:bodyPr lIns="0" tIns="0" rIns="0"/>
          <a:lstStyle>
            <a:lvl1pPr>
              <a:lnSpc>
                <a:spcPct val="100000"/>
              </a:lnSpc>
              <a:defRPr lang="en-US" sz="1200" b="1" kern="1200" spc="0" dirty="0" smtClean="0">
                <a:solidFill>
                  <a:srgbClr val="000000"/>
                </a:solidFill>
                <a:latin typeface="+mn-lt"/>
                <a:ea typeface="+mn-ea"/>
                <a:cs typeface="+mn-cs"/>
              </a:defRPr>
            </a:lvl1pPr>
          </a:lstStyle>
          <a:p>
            <a:pPr lvl="0"/>
            <a:r>
              <a:rPr lang="en-US" dirty="0"/>
              <a:t>Caption title Segoe UI bold 10/12. </a:t>
            </a:r>
          </a:p>
        </p:txBody>
      </p:sp>
      <p:sp>
        <p:nvSpPr>
          <p:cNvPr id="17" name="Text Placeholder 4"/>
          <p:cNvSpPr>
            <a:spLocks noGrp="1"/>
          </p:cNvSpPr>
          <p:nvPr>
            <p:ph type="body" sz="quarter" idx="18" hasCustomPrompt="1"/>
          </p:nvPr>
        </p:nvSpPr>
        <p:spPr>
          <a:xfrm>
            <a:off x="4303152" y="5071080"/>
            <a:ext cx="3607487" cy="307777"/>
          </a:xfrm>
          <a:prstGeom prst="rect">
            <a:avLst/>
          </a:prstGeom>
        </p:spPr>
        <p:txBody>
          <a:bodyPr vert="horz" wrap="square" lIns="0" tIns="0" rIns="0" bIns="0" rtlCol="0">
            <a:spAutoFit/>
          </a:bodyPr>
          <a:lstStyle>
            <a:lvl1pPr>
              <a:lnSpc>
                <a:spcPct val="100000"/>
              </a:lnSpc>
              <a:tabLst/>
              <a:defRPr lang="en-US" sz="1000" b="0" i="0" spc="0" dirty="0" smtClean="0">
                <a:solidFill>
                  <a:srgbClr val="000000"/>
                </a:solidFill>
                <a:latin typeface="+mn-lt"/>
              </a:defRPr>
            </a:lvl1pPr>
          </a:lstStyle>
          <a:p>
            <a:pPr lvl="0"/>
            <a:r>
              <a:rPr lang="en-US"/>
              <a:t>Caption body copy Segoe UI Regular 10/12. The quick brown fox jumps over the lazy dog.</a:t>
            </a:r>
          </a:p>
        </p:txBody>
      </p:sp>
      <p:sp>
        <p:nvSpPr>
          <p:cNvPr id="21" name="Chart Placeholder 6"/>
          <p:cNvSpPr>
            <a:spLocks noGrp="1"/>
          </p:cNvSpPr>
          <p:nvPr>
            <p:ph type="chart" sz="quarter" idx="23"/>
          </p:nvPr>
        </p:nvSpPr>
        <p:spPr>
          <a:xfrm>
            <a:off x="8139412" y="1950781"/>
            <a:ext cx="3623051" cy="2748220"/>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071080"/>
            <a:ext cx="3633487" cy="307777"/>
          </a:xfrm>
          <a:prstGeom prst="rect">
            <a:avLst/>
          </a:prstGeom>
        </p:spPr>
        <p:txBody>
          <a:bodyPr vert="horz" wrap="square" lIns="0" tIns="0" rIns="0" bIns="0" rtlCol="0">
            <a:spAutoFit/>
          </a:bodyPr>
          <a:lstStyle>
            <a:lvl1pPr>
              <a:lnSpc>
                <a:spcPct val="100000"/>
              </a:lnSpc>
              <a:tabLst/>
              <a:defRPr lang="en-US" sz="1000" b="0" i="0" spc="0" dirty="0" smtClean="0">
                <a:solidFill>
                  <a:srgbClr val="000000"/>
                </a:solidFill>
                <a:latin typeface="+mn-lt"/>
              </a:defRPr>
            </a:lvl1pPr>
          </a:lstStyle>
          <a:p>
            <a:pPr lvl="0"/>
            <a:r>
              <a:rPr lang="en-US"/>
              <a:t>Caption body copy Segoe UI Regular 10/12.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4794081"/>
            <a:ext cx="3629278" cy="230832"/>
          </a:xfrm>
          <a:prstGeom prst="rect">
            <a:avLst/>
          </a:prstGeom>
        </p:spPr>
        <p:txBody>
          <a:bodyPr lIns="0" tIns="0" rIns="0"/>
          <a:lstStyle>
            <a:lvl1pPr>
              <a:lnSpc>
                <a:spcPct val="100000"/>
              </a:lnSpc>
              <a:defRPr lang="en-US" sz="1200" b="1" kern="1200" spc="0" dirty="0" smtClean="0">
                <a:solidFill>
                  <a:srgbClr val="000000"/>
                </a:solidFill>
                <a:latin typeface="+mn-lt"/>
                <a:ea typeface="+mn-ea"/>
                <a:cs typeface="+mn-cs"/>
              </a:defRPr>
            </a:lvl1pPr>
          </a:lstStyle>
          <a:p>
            <a:pPr lvl="0"/>
            <a:r>
              <a:rPr lang="en-US" dirty="0"/>
              <a:t>Caption title Segoe UI bold 10/12. </a:t>
            </a:r>
          </a:p>
        </p:txBody>
      </p:sp>
      <p:sp>
        <p:nvSpPr>
          <p:cNvPr id="5" name="Footer Placeholder 1">
            <a:extLst>
              <a:ext uri="{FF2B5EF4-FFF2-40B4-BE49-F238E27FC236}">
                <a16:creationId xmlns:a16="http://schemas.microsoft.com/office/drawing/2014/main" id="{453ADA6D-9E40-4A03-8A63-73B6DFA34FE7}"/>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457704689"/>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9320125-45A4-4C74-9D99-B161A1AC8C9F}"/>
              </a:ext>
            </a:extLst>
          </p:cNvPr>
          <p:cNvSpPr>
            <a:spLocks noGrp="1"/>
          </p:cNvSpPr>
          <p:nvPr>
            <p:ph type="title"/>
          </p:nvPr>
        </p:nvSpPr>
        <p:spPr>
          <a:xfrm>
            <a:off x="418643" y="440494"/>
            <a:ext cx="11341268" cy="680196"/>
          </a:xfrm>
          <a:prstGeom prst="rect">
            <a:avLst/>
          </a:prstGeom>
        </p:spPr>
        <p:txBody>
          <a:bodyPr/>
          <a:lstStyle/>
          <a:p>
            <a:r>
              <a:rPr lang="en-US"/>
              <a:t>Click to edit Master title style</a:t>
            </a:r>
          </a:p>
        </p:txBody>
      </p:sp>
      <p:sp>
        <p:nvSpPr>
          <p:cNvPr id="4" name="Table Placeholder 3"/>
          <p:cNvSpPr>
            <a:spLocks noGrp="1"/>
          </p:cNvSpPr>
          <p:nvPr>
            <p:ph type="tbl" sz="quarter" idx="10"/>
          </p:nvPr>
        </p:nvSpPr>
        <p:spPr>
          <a:xfrm>
            <a:off x="418644" y="1457325"/>
            <a:ext cx="11343820" cy="4067176"/>
          </a:xfrm>
          <a:prstGeom prst="rect">
            <a:avLst/>
          </a:prstGeom>
        </p:spPr>
        <p:txBody>
          <a:bodyPr anchor="ctr" anchorCtr="0"/>
          <a:lstStyle>
            <a:lvl1pPr algn="ctr">
              <a:defRPr sz="2400"/>
            </a:lvl1pPr>
          </a:lstStyle>
          <a:p>
            <a:r>
              <a:rPr lang="en-US" dirty="0"/>
              <a:t>Click icon to add table</a:t>
            </a:r>
          </a:p>
        </p:txBody>
      </p:sp>
      <p:sp>
        <p:nvSpPr>
          <p:cNvPr id="6" name="Footer Placeholder 1">
            <a:extLst>
              <a:ext uri="{FF2B5EF4-FFF2-40B4-BE49-F238E27FC236}">
                <a16:creationId xmlns:a16="http://schemas.microsoft.com/office/drawing/2014/main" id="{6A78ED9F-8DCD-4BC7-9021-4DDB0C8C43C8}"/>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281901706"/>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 Layout with footnot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419100" y="1456897"/>
            <a:ext cx="11340811" cy="2051844"/>
          </a:xfrm>
        </p:spPr>
        <p:txBody>
          <a:bodyPr/>
          <a:lstStyle>
            <a:lvl1pPr>
              <a:spcBef>
                <a:spcPts val="392"/>
              </a:spcBef>
              <a:spcAft>
                <a:spcPts val="588"/>
              </a:spcAft>
              <a:defRPr sz="2400"/>
            </a:lvl1pPr>
            <a:lvl2pPr>
              <a:spcBef>
                <a:spcPts val="392"/>
              </a:spcBef>
              <a:spcAft>
                <a:spcPts val="588"/>
              </a:spcAft>
              <a:defRPr/>
            </a:lvl2pPr>
            <a:lvl3pPr>
              <a:spcBef>
                <a:spcPts val="392"/>
              </a:spcBef>
              <a:spcAft>
                <a:spcPts val="588"/>
              </a:spcAft>
              <a:defRPr/>
            </a:lvl3pPr>
            <a:lvl4pPr>
              <a:spcBef>
                <a:spcPts val="392"/>
              </a:spcBef>
              <a:spcAft>
                <a:spcPts val="588"/>
              </a:spcAft>
              <a:defRPr/>
            </a:lvl4pPr>
            <a:lvl5pPr>
              <a:spcBef>
                <a:spcPts val="392"/>
              </a:spcBef>
              <a:spcAft>
                <a:spcPts val="588"/>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Rectangle 1">
            <a:extLst>
              <a:ext uri="{FF2B5EF4-FFF2-40B4-BE49-F238E27FC236}">
                <a16:creationId xmlns:a16="http://schemas.microsoft.com/office/drawing/2014/main" id="{F5777EA2-9454-422E-AEC3-45CEC596AEB8}"/>
              </a:ext>
            </a:extLst>
          </p:cNvPr>
          <p:cNvSpPr/>
          <p:nvPr userDrawn="1"/>
        </p:nvSpPr>
        <p:spPr bwMode="auto">
          <a:xfrm>
            <a:off x="0" y="5670550"/>
            <a:ext cx="12192000" cy="74695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5">
            <a:extLst>
              <a:ext uri="{FF2B5EF4-FFF2-40B4-BE49-F238E27FC236}">
                <a16:creationId xmlns:a16="http://schemas.microsoft.com/office/drawing/2014/main" id="{764357BA-0098-4BE6-A38B-76E4D9E64E6E}"/>
              </a:ext>
            </a:extLst>
          </p:cNvPr>
          <p:cNvSpPr>
            <a:spLocks noGrp="1"/>
          </p:cNvSpPr>
          <p:nvPr>
            <p:ph type="body" sz="quarter" idx="11"/>
          </p:nvPr>
        </p:nvSpPr>
        <p:spPr>
          <a:xfrm>
            <a:off x="418643" y="5797806"/>
            <a:ext cx="11341268" cy="492443"/>
          </a:xfrm>
        </p:spPr>
        <p:txBody>
          <a:bodyPr anchor="ctr"/>
          <a:lstStyle>
            <a:lvl1pPr>
              <a:defRPr sz="2000"/>
            </a:lvl1pPr>
          </a:lstStyle>
          <a:p>
            <a:pPr lvl="0"/>
            <a:r>
              <a:rPr lang="en-US"/>
              <a:t>Click to edit Master text styles</a:t>
            </a:r>
          </a:p>
        </p:txBody>
      </p:sp>
      <p:sp>
        <p:nvSpPr>
          <p:cNvPr id="4" name="Footer Placeholder 1">
            <a:extLst>
              <a:ext uri="{FF2B5EF4-FFF2-40B4-BE49-F238E27FC236}">
                <a16:creationId xmlns:a16="http://schemas.microsoft.com/office/drawing/2014/main" id="{BBE90075-187C-4F60-81BA-E239B43D9044}"/>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163737691"/>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userDrawn="1">
  <p:cSld name="Text option - 4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9BCCFC-4FF6-4830-A847-5D80FC718EF3}"/>
              </a:ext>
            </a:extLst>
          </p:cNvPr>
          <p:cNvSpPr>
            <a:spLocks noGrp="1"/>
          </p:cNvSpPr>
          <p:nvPr>
            <p:ph type="title"/>
          </p:nvPr>
        </p:nvSpPr>
        <p:spPr>
          <a:xfrm>
            <a:off x="418643" y="440494"/>
            <a:ext cx="11341268" cy="680196"/>
          </a:xfrm>
          <a:prstGeom prst="rect">
            <a:avLst/>
          </a:prstGeom>
        </p:spPr>
        <p:txBody>
          <a:bodyPr/>
          <a:lstStyle/>
          <a:p>
            <a:r>
              <a:rPr lang="en-US" dirty="0"/>
              <a:t>Click to edit Master title style</a:t>
            </a:r>
          </a:p>
        </p:txBody>
      </p:sp>
      <p:sp>
        <p:nvSpPr>
          <p:cNvPr id="5" name="Text Placeholder 4"/>
          <p:cNvSpPr>
            <a:spLocks noGrp="1"/>
          </p:cNvSpPr>
          <p:nvPr>
            <p:ph type="body" sz="quarter" idx="11" hasCustomPrompt="1"/>
          </p:nvPr>
        </p:nvSpPr>
        <p:spPr>
          <a:xfrm>
            <a:off x="431095" y="2740881"/>
            <a:ext cx="2603367" cy="2785036"/>
          </a:xfrm>
          <a:prstGeom prst="rect">
            <a:avLst/>
          </a:prstGeom>
        </p:spPr>
        <p:txBody>
          <a:bodyPr lIns="0" tIns="0" rIns="0" bIns="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dirty="0"/>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cxnSp>
        <p:nvCxnSpPr>
          <p:cNvPr id="7" name="Straight Connector 6">
            <a:extLst>
              <a:ext uri="{FF2B5EF4-FFF2-40B4-BE49-F238E27FC236}">
                <a16:creationId xmlns:a16="http://schemas.microsoft.com/office/drawing/2014/main" id="{44738245-4240-4679-8431-2218AB616298}"/>
              </a:ext>
              <a:ext uri="{C183D7F6-B498-43B3-948B-1728B52AA6E4}">
                <adec:decorative xmlns:adec="http://schemas.microsoft.com/office/drawing/2017/decorative" val="1"/>
              </a:ext>
            </a:extLst>
          </p:cNvPr>
          <p:cNvCxnSpPr>
            <a:cxnSpLocks/>
          </p:cNvCxnSpPr>
          <p:nvPr userDrawn="1"/>
        </p:nvCxnSpPr>
        <p:spPr>
          <a:xfrm>
            <a:off x="3189521" y="2798024"/>
            <a:ext cx="0" cy="179285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3344578" y="2739465"/>
            <a:ext cx="2603367" cy="2785036"/>
          </a:xfrm>
          <a:prstGeom prst="rect">
            <a:avLst/>
          </a:prstGeom>
        </p:spPr>
        <p:txBody>
          <a:bodyPr lIns="0" tIns="0" rIns="0" bIns="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E9099E02-C7DB-4453-A260-90431D88E427}"/>
              </a:ext>
              <a:ext uri="{C183D7F6-B498-43B3-948B-1728B52AA6E4}">
                <adec:decorative xmlns:adec="http://schemas.microsoft.com/office/drawing/2017/decorative" val="1"/>
              </a:ext>
            </a:extLst>
          </p:cNvPr>
          <p:cNvCxnSpPr>
            <a:cxnSpLocks/>
          </p:cNvCxnSpPr>
          <p:nvPr userDrawn="1"/>
        </p:nvCxnSpPr>
        <p:spPr>
          <a:xfrm>
            <a:off x="6103006" y="2798024"/>
            <a:ext cx="0" cy="179285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6258062" y="2739465"/>
            <a:ext cx="2603367" cy="2785036"/>
          </a:xfrm>
          <a:prstGeom prst="rect">
            <a:avLst/>
          </a:prstGeom>
        </p:spPr>
        <p:txBody>
          <a:bodyPr lIns="0" tIns="0" rIns="0" bIns="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9" name="Straight Connector 8">
            <a:extLst>
              <a:ext uri="{FF2B5EF4-FFF2-40B4-BE49-F238E27FC236}">
                <a16:creationId xmlns:a16="http://schemas.microsoft.com/office/drawing/2014/main" id="{DC193CAE-888D-4B82-A6DF-559BB7F55658}"/>
              </a:ext>
              <a:ext uri="{C183D7F6-B498-43B3-948B-1728B52AA6E4}">
                <adec:decorative xmlns:adec="http://schemas.microsoft.com/office/drawing/2017/decorative" val="1"/>
              </a:ext>
            </a:extLst>
          </p:cNvPr>
          <p:cNvCxnSpPr>
            <a:cxnSpLocks/>
          </p:cNvCxnSpPr>
          <p:nvPr userDrawn="1"/>
        </p:nvCxnSpPr>
        <p:spPr>
          <a:xfrm>
            <a:off x="9016490" y="2798024"/>
            <a:ext cx="0" cy="179285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9171546" y="2739465"/>
            <a:ext cx="2603367" cy="2785036"/>
          </a:xfrm>
          <a:prstGeom prst="rect">
            <a:avLst/>
          </a:prstGeom>
        </p:spPr>
        <p:txBody>
          <a:bodyPr lIns="0" tIns="0" rIns="0" bIns="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19D8CB66-B611-4CE7-A43F-AA9D9AFBFDAF}"/>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450595382"/>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Lab exercise layout - 1">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two rows</a:t>
            </a:r>
          </a:p>
        </p:txBody>
      </p:sp>
      <p:sp>
        <p:nvSpPr>
          <p:cNvPr id="5" name="Text Placeholder 4"/>
          <p:cNvSpPr>
            <a:spLocks noGrp="1"/>
          </p:cNvSpPr>
          <p:nvPr>
            <p:ph type="body" sz="quarter" idx="11" hasCustomPrompt="1"/>
          </p:nvPr>
        </p:nvSpPr>
        <p:spPr>
          <a:xfrm>
            <a:off x="1568744" y="1456896"/>
            <a:ext cx="10204614" cy="896552"/>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lvl="1"/>
            <a:r>
              <a:rPr lang="en-US" dirty="0"/>
              <a:t>Body copy Segoe UI </a:t>
            </a:r>
            <a:r>
              <a:rPr lang="en-US" dirty="0" err="1"/>
              <a:t>Semibold</a:t>
            </a:r>
            <a:r>
              <a:rPr lang="en-US" dirty="0"/>
              <a:t> 20/24. </a:t>
            </a:r>
          </a:p>
          <a:p>
            <a:pPr lvl="1"/>
            <a:r>
              <a:rPr lang="en-US" dirty="0"/>
              <a:t>The quick brown fox jumps over the lazy dog. The quick brown fox jumps over the lazy dog. The quick brown fox jumps over the lazy dog.</a:t>
            </a:r>
          </a:p>
        </p:txBody>
      </p:sp>
      <p:sp>
        <p:nvSpPr>
          <p:cNvPr id="14" name="Text Placeholder 4"/>
          <p:cNvSpPr>
            <a:spLocks noGrp="1"/>
          </p:cNvSpPr>
          <p:nvPr>
            <p:ph type="body" sz="quarter" idx="15" hasCustomPrompt="1"/>
          </p:nvPr>
        </p:nvSpPr>
        <p:spPr>
          <a:xfrm>
            <a:off x="432090" y="2980724"/>
            <a:ext cx="11341268" cy="537176"/>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a:t>
            </a:r>
            <a:r>
              <a:rPr lang="en-US" dirty="0" err="1"/>
              <a:t>Semibold</a:t>
            </a:r>
            <a:r>
              <a:rPr lang="en-US" dirty="0"/>
              <a:t> 20/24.</a:t>
            </a:r>
          </a:p>
        </p:txBody>
      </p:sp>
      <p:sp>
        <p:nvSpPr>
          <p:cNvPr id="4" name="Text Placeholder 3">
            <a:extLst>
              <a:ext uri="{FF2B5EF4-FFF2-40B4-BE49-F238E27FC236}">
                <a16:creationId xmlns:a16="http://schemas.microsoft.com/office/drawing/2014/main" id="{F4E0FEDF-0787-478A-A851-B03CCD9001F3}"/>
              </a:ext>
            </a:extLst>
          </p:cNvPr>
          <p:cNvSpPr>
            <a:spLocks noGrp="1"/>
          </p:cNvSpPr>
          <p:nvPr>
            <p:ph type="body" sz="quarter" idx="16"/>
          </p:nvPr>
        </p:nvSpPr>
        <p:spPr>
          <a:xfrm>
            <a:off x="432090" y="3517900"/>
            <a:ext cx="5435768" cy="2006600"/>
          </a:xfrm>
          <a:prstGeom prst="rect">
            <a:avLst/>
          </a:prstGeom>
          <a:ln w="19050">
            <a:solidFill>
              <a:srgbClr val="7B6507"/>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7" name="Text Placeholder 3">
            <a:extLst>
              <a:ext uri="{FF2B5EF4-FFF2-40B4-BE49-F238E27FC236}">
                <a16:creationId xmlns:a16="http://schemas.microsoft.com/office/drawing/2014/main" id="{225DC022-FEF0-43F5-AF4D-034F780F910E}"/>
              </a:ext>
            </a:extLst>
          </p:cNvPr>
          <p:cNvSpPr>
            <a:spLocks noGrp="1"/>
          </p:cNvSpPr>
          <p:nvPr>
            <p:ph type="body" sz="quarter" idx="17"/>
          </p:nvPr>
        </p:nvSpPr>
        <p:spPr>
          <a:xfrm>
            <a:off x="6337590" y="3517900"/>
            <a:ext cx="5435768" cy="2006600"/>
          </a:xfrm>
          <a:prstGeom prst="rect">
            <a:avLst/>
          </a:prstGeom>
          <a:ln w="19050">
            <a:solidFill>
              <a:srgbClr val="7B6507"/>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6" name="Footer Placeholder 1">
            <a:extLst>
              <a:ext uri="{FF2B5EF4-FFF2-40B4-BE49-F238E27FC236}">
                <a16:creationId xmlns:a16="http://schemas.microsoft.com/office/drawing/2014/main" id="{68B75876-CF77-420E-95A4-0C529E408856}"/>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052772234"/>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Lab exercise layout -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three rows</a:t>
            </a:r>
          </a:p>
        </p:txBody>
      </p:sp>
      <p:sp>
        <p:nvSpPr>
          <p:cNvPr id="14" name="Text Placeholder 4"/>
          <p:cNvSpPr>
            <a:spLocks noGrp="1"/>
          </p:cNvSpPr>
          <p:nvPr>
            <p:ph type="body" sz="quarter" idx="15" hasCustomPrompt="1"/>
          </p:nvPr>
        </p:nvSpPr>
        <p:spPr>
          <a:xfrm>
            <a:off x="418643" y="1456896"/>
            <a:ext cx="11341268" cy="537176"/>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a:t>
            </a:r>
            <a:r>
              <a:rPr lang="en-US" dirty="0" err="1"/>
              <a:t>Semibold</a:t>
            </a:r>
            <a:r>
              <a:rPr lang="en-US" dirty="0"/>
              <a:t> 20/24.</a:t>
            </a:r>
          </a:p>
        </p:txBody>
      </p:sp>
      <p:sp>
        <p:nvSpPr>
          <p:cNvPr id="4" name="Text Placeholder 3">
            <a:extLst>
              <a:ext uri="{FF2B5EF4-FFF2-40B4-BE49-F238E27FC236}">
                <a16:creationId xmlns:a16="http://schemas.microsoft.com/office/drawing/2014/main" id="{F4E0FEDF-0787-478A-A851-B03CCD9001F3}"/>
              </a:ext>
            </a:extLst>
          </p:cNvPr>
          <p:cNvSpPr>
            <a:spLocks noGrp="1"/>
          </p:cNvSpPr>
          <p:nvPr>
            <p:ph type="body" sz="quarter" idx="16"/>
          </p:nvPr>
        </p:nvSpPr>
        <p:spPr>
          <a:xfrm>
            <a:off x="432089" y="1994072"/>
            <a:ext cx="3650357" cy="2006600"/>
          </a:xfrm>
          <a:prstGeom prst="rect">
            <a:avLst/>
          </a:prstGeom>
          <a:ln w="19050">
            <a:solidFill>
              <a:srgbClr val="7B6507"/>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7" name="Text Placeholder 3">
            <a:extLst>
              <a:ext uri="{FF2B5EF4-FFF2-40B4-BE49-F238E27FC236}">
                <a16:creationId xmlns:a16="http://schemas.microsoft.com/office/drawing/2014/main" id="{225DC022-FEF0-43F5-AF4D-034F780F910E}"/>
              </a:ext>
            </a:extLst>
          </p:cNvPr>
          <p:cNvSpPr>
            <a:spLocks noGrp="1"/>
          </p:cNvSpPr>
          <p:nvPr>
            <p:ph type="body" sz="quarter" idx="17"/>
          </p:nvPr>
        </p:nvSpPr>
        <p:spPr>
          <a:xfrm>
            <a:off x="4277544" y="1994072"/>
            <a:ext cx="3650357" cy="2006600"/>
          </a:xfrm>
          <a:prstGeom prst="rect">
            <a:avLst/>
          </a:prstGeom>
          <a:ln w="19050">
            <a:solidFill>
              <a:srgbClr val="7B6507"/>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8" name="Text Placeholder 3">
            <a:extLst>
              <a:ext uri="{FF2B5EF4-FFF2-40B4-BE49-F238E27FC236}">
                <a16:creationId xmlns:a16="http://schemas.microsoft.com/office/drawing/2014/main" id="{BAA6534B-85AD-4091-8AA3-8445CC36C8FE}"/>
              </a:ext>
            </a:extLst>
          </p:cNvPr>
          <p:cNvSpPr>
            <a:spLocks noGrp="1"/>
          </p:cNvSpPr>
          <p:nvPr>
            <p:ph type="body" sz="quarter" idx="18"/>
          </p:nvPr>
        </p:nvSpPr>
        <p:spPr>
          <a:xfrm>
            <a:off x="8123000" y="1994072"/>
            <a:ext cx="3650357" cy="2006600"/>
          </a:xfrm>
          <a:prstGeom prst="rect">
            <a:avLst/>
          </a:prstGeom>
          <a:ln w="19050">
            <a:solidFill>
              <a:srgbClr val="7B6507"/>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5" name="Footer Placeholder 1">
            <a:extLst>
              <a:ext uri="{FF2B5EF4-FFF2-40B4-BE49-F238E27FC236}">
                <a16:creationId xmlns:a16="http://schemas.microsoft.com/office/drawing/2014/main" id="{B5425D6F-5786-43B6-A96D-5D9F5E693787}"/>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524553398"/>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Lab exercise layout -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three rows</a:t>
            </a:r>
          </a:p>
        </p:txBody>
      </p:sp>
      <p:sp>
        <p:nvSpPr>
          <p:cNvPr id="14" name="Text Placeholder 4"/>
          <p:cNvSpPr>
            <a:spLocks noGrp="1"/>
          </p:cNvSpPr>
          <p:nvPr>
            <p:ph type="body" sz="quarter" idx="15" hasCustomPrompt="1"/>
          </p:nvPr>
        </p:nvSpPr>
        <p:spPr>
          <a:xfrm>
            <a:off x="418643" y="1456896"/>
            <a:ext cx="11341268" cy="537176"/>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a:t>
            </a:r>
            <a:r>
              <a:rPr lang="en-US" dirty="0" err="1"/>
              <a:t>Semibold</a:t>
            </a:r>
            <a:r>
              <a:rPr lang="en-US" dirty="0"/>
              <a:t> 20/24.</a:t>
            </a:r>
          </a:p>
        </p:txBody>
      </p:sp>
      <p:sp>
        <p:nvSpPr>
          <p:cNvPr id="4" name="Text Placeholder 3">
            <a:extLst>
              <a:ext uri="{FF2B5EF4-FFF2-40B4-BE49-F238E27FC236}">
                <a16:creationId xmlns:a16="http://schemas.microsoft.com/office/drawing/2014/main" id="{F4E0FEDF-0787-478A-A851-B03CCD9001F3}"/>
              </a:ext>
            </a:extLst>
          </p:cNvPr>
          <p:cNvSpPr>
            <a:spLocks noGrp="1"/>
          </p:cNvSpPr>
          <p:nvPr>
            <p:ph type="body" sz="quarter" idx="16"/>
          </p:nvPr>
        </p:nvSpPr>
        <p:spPr>
          <a:xfrm>
            <a:off x="432089" y="1994072"/>
            <a:ext cx="3650357" cy="1685753"/>
          </a:xfrm>
          <a:prstGeom prst="rect">
            <a:avLst/>
          </a:prstGeom>
          <a:ln w="19050">
            <a:solidFill>
              <a:srgbClr val="7B6507"/>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7" name="Text Placeholder 3">
            <a:extLst>
              <a:ext uri="{FF2B5EF4-FFF2-40B4-BE49-F238E27FC236}">
                <a16:creationId xmlns:a16="http://schemas.microsoft.com/office/drawing/2014/main" id="{225DC022-FEF0-43F5-AF4D-034F780F910E}"/>
              </a:ext>
            </a:extLst>
          </p:cNvPr>
          <p:cNvSpPr>
            <a:spLocks noGrp="1"/>
          </p:cNvSpPr>
          <p:nvPr>
            <p:ph type="body" sz="quarter" idx="17"/>
          </p:nvPr>
        </p:nvSpPr>
        <p:spPr>
          <a:xfrm>
            <a:off x="4277544" y="1994072"/>
            <a:ext cx="3650357" cy="1685753"/>
          </a:xfrm>
          <a:prstGeom prst="rect">
            <a:avLst/>
          </a:prstGeom>
          <a:ln w="19050">
            <a:solidFill>
              <a:srgbClr val="7B6507"/>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8" name="Text Placeholder 3">
            <a:extLst>
              <a:ext uri="{FF2B5EF4-FFF2-40B4-BE49-F238E27FC236}">
                <a16:creationId xmlns:a16="http://schemas.microsoft.com/office/drawing/2014/main" id="{BAA6534B-85AD-4091-8AA3-8445CC36C8FE}"/>
              </a:ext>
            </a:extLst>
          </p:cNvPr>
          <p:cNvSpPr>
            <a:spLocks noGrp="1"/>
          </p:cNvSpPr>
          <p:nvPr>
            <p:ph type="body" sz="quarter" idx="18"/>
          </p:nvPr>
        </p:nvSpPr>
        <p:spPr>
          <a:xfrm>
            <a:off x="8123000" y="1994072"/>
            <a:ext cx="3650357" cy="1685753"/>
          </a:xfrm>
          <a:prstGeom prst="rect">
            <a:avLst/>
          </a:prstGeom>
          <a:ln w="19050">
            <a:solidFill>
              <a:srgbClr val="7B6507"/>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9" name="Text Placeholder 3">
            <a:extLst>
              <a:ext uri="{FF2B5EF4-FFF2-40B4-BE49-F238E27FC236}">
                <a16:creationId xmlns:a16="http://schemas.microsoft.com/office/drawing/2014/main" id="{E6D80433-266B-4248-A258-DDF54D650DFC}"/>
              </a:ext>
            </a:extLst>
          </p:cNvPr>
          <p:cNvSpPr>
            <a:spLocks noGrp="1"/>
          </p:cNvSpPr>
          <p:nvPr>
            <p:ph type="body" sz="quarter" idx="19"/>
          </p:nvPr>
        </p:nvSpPr>
        <p:spPr>
          <a:xfrm>
            <a:off x="432089" y="3846598"/>
            <a:ext cx="3650357" cy="1685753"/>
          </a:xfrm>
          <a:prstGeom prst="rect">
            <a:avLst/>
          </a:prstGeom>
          <a:ln w="19050">
            <a:solidFill>
              <a:srgbClr val="7B6507"/>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10" name="Text Placeholder 3">
            <a:extLst>
              <a:ext uri="{FF2B5EF4-FFF2-40B4-BE49-F238E27FC236}">
                <a16:creationId xmlns:a16="http://schemas.microsoft.com/office/drawing/2014/main" id="{1CFB4F84-2AE0-40B1-A3E4-5505E85C8B2E}"/>
              </a:ext>
            </a:extLst>
          </p:cNvPr>
          <p:cNvSpPr>
            <a:spLocks noGrp="1"/>
          </p:cNvSpPr>
          <p:nvPr>
            <p:ph type="body" sz="quarter" idx="20"/>
          </p:nvPr>
        </p:nvSpPr>
        <p:spPr>
          <a:xfrm>
            <a:off x="4277544" y="3846598"/>
            <a:ext cx="3650357" cy="1685753"/>
          </a:xfrm>
          <a:prstGeom prst="rect">
            <a:avLst/>
          </a:prstGeom>
          <a:ln w="19050">
            <a:solidFill>
              <a:srgbClr val="7B6507"/>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11" name="Text Placeholder 3">
            <a:extLst>
              <a:ext uri="{FF2B5EF4-FFF2-40B4-BE49-F238E27FC236}">
                <a16:creationId xmlns:a16="http://schemas.microsoft.com/office/drawing/2014/main" id="{E6BF108F-CD54-497C-81CA-E67ED2BA7279}"/>
              </a:ext>
            </a:extLst>
          </p:cNvPr>
          <p:cNvSpPr>
            <a:spLocks noGrp="1"/>
          </p:cNvSpPr>
          <p:nvPr>
            <p:ph type="body" sz="quarter" idx="21"/>
          </p:nvPr>
        </p:nvSpPr>
        <p:spPr>
          <a:xfrm>
            <a:off x="8123000" y="3846598"/>
            <a:ext cx="3650357" cy="1685753"/>
          </a:xfrm>
          <a:prstGeom prst="rect">
            <a:avLst/>
          </a:prstGeom>
          <a:ln w="19050">
            <a:solidFill>
              <a:srgbClr val="7B6507"/>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5" name="Footer Placeholder 1">
            <a:extLst>
              <a:ext uri="{FF2B5EF4-FFF2-40B4-BE49-F238E27FC236}">
                <a16:creationId xmlns:a16="http://schemas.microsoft.com/office/drawing/2014/main" id="{F2E41971-C1D5-428F-BAD7-1B3A7C763E19}"/>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237576362"/>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ext layout with 5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9BCCFC-4FF6-4830-A847-5D80FC718EF3}"/>
              </a:ext>
            </a:extLst>
          </p:cNvPr>
          <p:cNvSpPr>
            <a:spLocks noGrp="1"/>
          </p:cNvSpPr>
          <p:nvPr>
            <p:ph type="title"/>
          </p:nvPr>
        </p:nvSpPr>
        <p:spPr>
          <a:xfrm>
            <a:off x="418643" y="440494"/>
            <a:ext cx="11341268" cy="680196"/>
          </a:xfrm>
          <a:prstGeom prst="rect">
            <a:avLst/>
          </a:prstGeom>
        </p:spPr>
        <p:txBody>
          <a:bodyPr/>
          <a:lstStyle/>
          <a:p>
            <a:r>
              <a:rPr lang="en-US" dirty="0"/>
              <a:t>Click to edit Master title style</a:t>
            </a:r>
          </a:p>
        </p:txBody>
      </p:sp>
      <p:sp>
        <p:nvSpPr>
          <p:cNvPr id="6" name="Text Placeholder 5">
            <a:extLst>
              <a:ext uri="{FF2B5EF4-FFF2-40B4-BE49-F238E27FC236}">
                <a16:creationId xmlns:a16="http://schemas.microsoft.com/office/drawing/2014/main" id="{D9DBD290-484B-46DF-8655-98465D6EA681}"/>
              </a:ext>
            </a:extLst>
          </p:cNvPr>
          <p:cNvSpPr>
            <a:spLocks noGrp="1"/>
          </p:cNvSpPr>
          <p:nvPr>
            <p:ph type="body" sz="quarter" idx="20" hasCustomPrompt="1"/>
          </p:nvPr>
        </p:nvSpPr>
        <p:spPr>
          <a:xfrm>
            <a:off x="418643" y="1454471"/>
            <a:ext cx="11328812" cy="369332"/>
          </a:xfrm>
          <a:prstGeom prst="rect">
            <a:avLst/>
          </a:prstGeom>
        </p:spPr>
        <p:txBody>
          <a:bodyPr vert="horz" lIns="0" tIns="0" rIns="0" bIns="0" rtlCol="0">
            <a:spAutoFit/>
          </a:bodyPr>
          <a:lstStyle>
            <a:lvl1pPr>
              <a:defRPr lang="en-US" sz="2400" dirty="0"/>
            </a:lvl1pPr>
          </a:lstStyle>
          <a:p>
            <a:pPr lvl="0"/>
            <a:r>
              <a:rPr lang="en-US" dirty="0"/>
              <a:t>Body copy Segoe UI </a:t>
            </a:r>
            <a:r>
              <a:rPr lang="en-US" dirty="0" err="1"/>
              <a:t>Semibold</a:t>
            </a:r>
            <a:r>
              <a:rPr lang="en-US" dirty="0"/>
              <a:t> 20/24.</a:t>
            </a:r>
          </a:p>
        </p:txBody>
      </p:sp>
      <p:sp>
        <p:nvSpPr>
          <p:cNvPr id="5" name="Text Placeholder 4"/>
          <p:cNvSpPr>
            <a:spLocks noGrp="1"/>
          </p:cNvSpPr>
          <p:nvPr>
            <p:ph type="body" sz="quarter" idx="11" hasCustomPrompt="1"/>
          </p:nvPr>
        </p:nvSpPr>
        <p:spPr>
          <a:xfrm>
            <a:off x="431096" y="2160416"/>
            <a:ext cx="2134053" cy="2456809"/>
          </a:xfrm>
          <a:prstGeom prst="rect">
            <a:avLst/>
          </a:prstGeo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dirty="0"/>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sp>
        <p:nvSpPr>
          <p:cNvPr id="14" name="Text Placeholder 4"/>
          <p:cNvSpPr>
            <a:spLocks noGrp="1"/>
          </p:cNvSpPr>
          <p:nvPr>
            <p:ph type="body" sz="quarter" idx="15" hasCustomPrompt="1"/>
          </p:nvPr>
        </p:nvSpPr>
        <p:spPr>
          <a:xfrm>
            <a:off x="2729786" y="2159000"/>
            <a:ext cx="2134053" cy="2456809"/>
          </a:xfrm>
          <a:prstGeom prst="rect">
            <a:avLst/>
          </a:prstGeo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UI Regular 14/18. The quick brown fox jumps over the lazy dog. The quick brown fox jumps over the lazy dog. The quick brown fox jumps over the lazy dog.</a:t>
            </a:r>
          </a:p>
        </p:txBody>
      </p:sp>
      <p:sp>
        <p:nvSpPr>
          <p:cNvPr id="16" name="Text Placeholder 4"/>
          <p:cNvSpPr>
            <a:spLocks noGrp="1"/>
          </p:cNvSpPr>
          <p:nvPr>
            <p:ph type="body" sz="quarter" idx="17" hasCustomPrompt="1"/>
          </p:nvPr>
        </p:nvSpPr>
        <p:spPr>
          <a:xfrm>
            <a:off x="5028476" y="2159000"/>
            <a:ext cx="2134053" cy="2456809"/>
          </a:xfrm>
          <a:prstGeom prst="rect">
            <a:avLst/>
          </a:prstGeo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8" name="Text Placeholder 4"/>
          <p:cNvSpPr>
            <a:spLocks noGrp="1"/>
          </p:cNvSpPr>
          <p:nvPr>
            <p:ph type="body" sz="quarter" idx="19" hasCustomPrompt="1"/>
          </p:nvPr>
        </p:nvSpPr>
        <p:spPr>
          <a:xfrm>
            <a:off x="7327166" y="2159000"/>
            <a:ext cx="2134053" cy="2456809"/>
          </a:xfrm>
          <a:prstGeom prst="rect">
            <a:avLst/>
          </a:prstGeo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dirty="0"/>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sp>
        <p:nvSpPr>
          <p:cNvPr id="13" name="Text Placeholder 4">
            <a:extLst>
              <a:ext uri="{FF2B5EF4-FFF2-40B4-BE49-F238E27FC236}">
                <a16:creationId xmlns:a16="http://schemas.microsoft.com/office/drawing/2014/main" id="{D4B800CD-E20F-4ADE-A8FB-C72028E17AA0}"/>
              </a:ext>
            </a:extLst>
          </p:cNvPr>
          <p:cNvSpPr>
            <a:spLocks noGrp="1"/>
          </p:cNvSpPr>
          <p:nvPr>
            <p:ph type="body" sz="quarter" idx="21" hasCustomPrompt="1"/>
          </p:nvPr>
        </p:nvSpPr>
        <p:spPr>
          <a:xfrm>
            <a:off x="9625854" y="2159000"/>
            <a:ext cx="2134053" cy="2456809"/>
          </a:xfrm>
          <a:prstGeom prst="rect">
            <a:avLst/>
          </a:prstGeo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dirty="0"/>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FBE795F1-CEE6-456B-ABC9-7B95E3863397}"/>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077550071"/>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ext layout with 3 columns &amp; 2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9BCCFC-4FF6-4830-A847-5D80FC718EF3}"/>
              </a:ext>
            </a:extLst>
          </p:cNvPr>
          <p:cNvSpPr>
            <a:spLocks noGrp="1"/>
          </p:cNvSpPr>
          <p:nvPr>
            <p:ph type="title"/>
          </p:nvPr>
        </p:nvSpPr>
        <p:spPr>
          <a:xfrm>
            <a:off x="418643" y="440494"/>
            <a:ext cx="11341268" cy="680196"/>
          </a:xfrm>
          <a:prstGeom prst="rect">
            <a:avLst/>
          </a:prstGeom>
        </p:spPr>
        <p:txBody>
          <a:body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D9DBD290-484B-46DF-8655-98465D6EA681}"/>
              </a:ext>
            </a:extLst>
          </p:cNvPr>
          <p:cNvSpPr>
            <a:spLocks noGrp="1"/>
          </p:cNvSpPr>
          <p:nvPr>
            <p:ph type="body" sz="quarter" idx="20" hasCustomPrompt="1"/>
          </p:nvPr>
        </p:nvSpPr>
        <p:spPr>
          <a:xfrm>
            <a:off x="418643" y="1183948"/>
            <a:ext cx="11328812" cy="369332"/>
          </a:xfrm>
          <a:prstGeom prst="rect">
            <a:avLst/>
          </a:prstGeom>
        </p:spPr>
        <p:txBody>
          <a:bodyPr lIns="0" tIns="0" rIns="0" bIns="0"/>
          <a:lstStyle>
            <a:lvl1pPr>
              <a:defRPr sz="2400"/>
            </a:lvl1pPr>
          </a:lstStyle>
          <a:p>
            <a:pPr lvl="0"/>
            <a:r>
              <a:rPr lang="en-US" dirty="0"/>
              <a:t>Body copy Segoe UI </a:t>
            </a:r>
            <a:r>
              <a:rPr lang="en-US" dirty="0" err="1"/>
              <a:t>Semibold</a:t>
            </a:r>
            <a:r>
              <a:rPr lang="en-US" dirty="0"/>
              <a:t> 20/24.</a:t>
            </a:r>
          </a:p>
        </p:txBody>
      </p:sp>
      <p:sp>
        <p:nvSpPr>
          <p:cNvPr id="5" name="Text Placeholder 4"/>
          <p:cNvSpPr>
            <a:spLocks noGrp="1"/>
          </p:cNvSpPr>
          <p:nvPr>
            <p:ph type="body" sz="quarter" idx="11" hasCustomPrompt="1"/>
          </p:nvPr>
        </p:nvSpPr>
        <p:spPr>
          <a:xfrm>
            <a:off x="431095" y="2160417"/>
            <a:ext cx="3633787" cy="1605133"/>
          </a:xfrm>
          <a:prstGeom prst="rect">
            <a:avLst/>
          </a:prstGeo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dirty="0"/>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sp>
        <p:nvSpPr>
          <p:cNvPr id="14" name="Text Placeholder 4"/>
          <p:cNvSpPr>
            <a:spLocks noGrp="1"/>
          </p:cNvSpPr>
          <p:nvPr>
            <p:ph type="body" sz="quarter" idx="15" hasCustomPrompt="1"/>
          </p:nvPr>
        </p:nvSpPr>
        <p:spPr>
          <a:xfrm>
            <a:off x="4316726" y="2159001"/>
            <a:ext cx="3593787" cy="1605133"/>
          </a:xfrm>
          <a:prstGeom prst="rect">
            <a:avLst/>
          </a:prstGeo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dirty="0"/>
              <a:t>Paragraph title Segoe UI bold 14</a:t>
            </a:r>
          </a:p>
          <a:p>
            <a:pPr lvl="1"/>
            <a:r>
              <a:rPr lang="en-US" dirty="0"/>
              <a:t>Body copy Segoe UI Regular 14/18. The quick brown fox jumps over the lazy dog. The quick brown fox jumps over the lazy dog. The quick brown fox jumps over the lazy dog.</a:t>
            </a:r>
          </a:p>
        </p:txBody>
      </p:sp>
      <p:sp>
        <p:nvSpPr>
          <p:cNvPr id="13" name="Text Placeholder 4">
            <a:extLst>
              <a:ext uri="{FF2B5EF4-FFF2-40B4-BE49-F238E27FC236}">
                <a16:creationId xmlns:a16="http://schemas.microsoft.com/office/drawing/2014/main" id="{D4B800CD-E20F-4ADE-A8FB-C72028E17AA0}"/>
              </a:ext>
            </a:extLst>
          </p:cNvPr>
          <p:cNvSpPr>
            <a:spLocks noGrp="1"/>
          </p:cNvSpPr>
          <p:nvPr>
            <p:ph type="body" sz="quarter" idx="21" hasCustomPrompt="1"/>
          </p:nvPr>
        </p:nvSpPr>
        <p:spPr>
          <a:xfrm>
            <a:off x="8139113" y="2159001"/>
            <a:ext cx="3633786" cy="1605133"/>
          </a:xfrm>
          <a:prstGeom prst="rect">
            <a:avLst/>
          </a:prstGeo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dirty="0"/>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sp>
        <p:nvSpPr>
          <p:cNvPr id="10" name="Text Placeholder 4">
            <a:extLst>
              <a:ext uri="{FF2B5EF4-FFF2-40B4-BE49-F238E27FC236}">
                <a16:creationId xmlns:a16="http://schemas.microsoft.com/office/drawing/2014/main" id="{5479F1E5-8DBD-42CA-8DB4-7162193F8C0A}"/>
              </a:ext>
            </a:extLst>
          </p:cNvPr>
          <p:cNvSpPr>
            <a:spLocks noGrp="1"/>
          </p:cNvSpPr>
          <p:nvPr>
            <p:ph type="body" sz="quarter" idx="22" hasCustomPrompt="1"/>
          </p:nvPr>
        </p:nvSpPr>
        <p:spPr>
          <a:xfrm>
            <a:off x="431095" y="3919367"/>
            <a:ext cx="3633787" cy="1605133"/>
          </a:xfrm>
          <a:prstGeom prst="rect">
            <a:avLst/>
          </a:prstGeo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dirty="0"/>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sp>
        <p:nvSpPr>
          <p:cNvPr id="11" name="Text Placeholder 4">
            <a:extLst>
              <a:ext uri="{FF2B5EF4-FFF2-40B4-BE49-F238E27FC236}">
                <a16:creationId xmlns:a16="http://schemas.microsoft.com/office/drawing/2014/main" id="{430DC868-B118-4581-BA96-109541166BC7}"/>
              </a:ext>
            </a:extLst>
          </p:cNvPr>
          <p:cNvSpPr>
            <a:spLocks noGrp="1"/>
          </p:cNvSpPr>
          <p:nvPr>
            <p:ph type="body" sz="quarter" idx="23" hasCustomPrompt="1"/>
          </p:nvPr>
        </p:nvSpPr>
        <p:spPr>
          <a:xfrm>
            <a:off x="4316726" y="3917951"/>
            <a:ext cx="3593787" cy="1605133"/>
          </a:xfrm>
          <a:prstGeom prst="rect">
            <a:avLst/>
          </a:prstGeo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UI Regular 14/18. The quick brown fox jumps over the lazy dog. The quick brown fox jumps over the lazy dog. The quick brown fox jumps over the lazy dog.</a:t>
            </a:r>
          </a:p>
        </p:txBody>
      </p:sp>
      <p:sp>
        <p:nvSpPr>
          <p:cNvPr id="12" name="Text Placeholder 4">
            <a:extLst>
              <a:ext uri="{FF2B5EF4-FFF2-40B4-BE49-F238E27FC236}">
                <a16:creationId xmlns:a16="http://schemas.microsoft.com/office/drawing/2014/main" id="{0E392D1A-3E35-41BC-B1EF-3D6540738A56}"/>
              </a:ext>
            </a:extLst>
          </p:cNvPr>
          <p:cNvSpPr>
            <a:spLocks noGrp="1"/>
          </p:cNvSpPr>
          <p:nvPr>
            <p:ph type="body" sz="quarter" idx="24" hasCustomPrompt="1"/>
          </p:nvPr>
        </p:nvSpPr>
        <p:spPr>
          <a:xfrm>
            <a:off x="8139113" y="3917951"/>
            <a:ext cx="3633786" cy="1605133"/>
          </a:xfrm>
          <a:prstGeom prst="rect">
            <a:avLst/>
          </a:prstGeo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dirty="0"/>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28EE5F4A-1B04-4820-BD3C-7D490911B9A7}"/>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412394459"/>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ext option_1 row">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four rows</a:t>
            </a:r>
          </a:p>
        </p:txBody>
      </p:sp>
      <p:sp>
        <p:nvSpPr>
          <p:cNvPr id="5" name="Text Placeholder 4"/>
          <p:cNvSpPr>
            <a:spLocks noGrp="1"/>
          </p:cNvSpPr>
          <p:nvPr>
            <p:ph type="body" sz="quarter" idx="11" hasCustomPrompt="1"/>
          </p:nvPr>
        </p:nvSpPr>
        <p:spPr>
          <a:xfrm>
            <a:off x="1389459" y="1456896"/>
            <a:ext cx="10383899" cy="77724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dirty="0"/>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FFD518D6-99EB-4710-922A-114B4B8AE247}"/>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767729891"/>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ext option_2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four rows</a:t>
            </a:r>
          </a:p>
        </p:txBody>
      </p:sp>
      <p:sp>
        <p:nvSpPr>
          <p:cNvPr id="8" name="Text Placeholder 4">
            <a:extLst>
              <a:ext uri="{FF2B5EF4-FFF2-40B4-BE49-F238E27FC236}">
                <a16:creationId xmlns:a16="http://schemas.microsoft.com/office/drawing/2014/main" id="{E0D97F89-BA86-43A7-A7B3-2CF8545F30C6}"/>
              </a:ext>
            </a:extLst>
          </p:cNvPr>
          <p:cNvSpPr>
            <a:spLocks noGrp="1"/>
          </p:cNvSpPr>
          <p:nvPr>
            <p:ph type="body" sz="quarter" idx="11" hasCustomPrompt="1"/>
          </p:nvPr>
        </p:nvSpPr>
        <p:spPr>
          <a:xfrm>
            <a:off x="1389459" y="1456896"/>
            <a:ext cx="10383899" cy="77724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cxnSp>
        <p:nvCxnSpPr>
          <p:cNvPr id="10" name="Straight Connector 9">
            <a:extLst>
              <a:ext uri="{FF2B5EF4-FFF2-40B4-BE49-F238E27FC236}">
                <a16:creationId xmlns:a16="http://schemas.microsoft.com/office/drawing/2014/main" id="{49921517-D7BF-470F-8192-8993860D6A21}"/>
              </a:ext>
              <a:ext uri="{C183D7F6-B498-43B3-948B-1728B52AA6E4}">
                <adec:decorative xmlns:adec="http://schemas.microsoft.com/office/drawing/2017/decorative" val="1"/>
              </a:ext>
            </a:extLst>
          </p:cNvPr>
          <p:cNvCxnSpPr>
            <a:cxnSpLocks/>
          </p:cNvCxnSpPr>
          <p:nvPr userDrawn="1"/>
        </p:nvCxnSpPr>
        <p:spPr>
          <a:xfrm>
            <a:off x="1389695" y="2366625"/>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9" name="Text Placeholder 4">
            <a:extLst>
              <a:ext uri="{FF2B5EF4-FFF2-40B4-BE49-F238E27FC236}">
                <a16:creationId xmlns:a16="http://schemas.microsoft.com/office/drawing/2014/main" id="{F445D872-5C62-4C26-AD2B-01EB7B98341B}"/>
              </a:ext>
            </a:extLst>
          </p:cNvPr>
          <p:cNvSpPr>
            <a:spLocks noGrp="1"/>
          </p:cNvSpPr>
          <p:nvPr>
            <p:ph type="body" sz="quarter" idx="15" hasCustomPrompt="1"/>
          </p:nvPr>
        </p:nvSpPr>
        <p:spPr>
          <a:xfrm>
            <a:off x="1389459" y="2499114"/>
            <a:ext cx="10383899" cy="781184"/>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5" name="Footer Placeholder 1">
            <a:extLst>
              <a:ext uri="{FF2B5EF4-FFF2-40B4-BE49-F238E27FC236}">
                <a16:creationId xmlns:a16="http://schemas.microsoft.com/office/drawing/2014/main" id="{1B54719B-2572-45A7-ABB5-97669FD1C545}"/>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410256783"/>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ext option_3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four rows</a:t>
            </a:r>
          </a:p>
        </p:txBody>
      </p:sp>
      <p:sp>
        <p:nvSpPr>
          <p:cNvPr id="9" name="Text Placeholder 4">
            <a:extLst>
              <a:ext uri="{FF2B5EF4-FFF2-40B4-BE49-F238E27FC236}">
                <a16:creationId xmlns:a16="http://schemas.microsoft.com/office/drawing/2014/main" id="{CB19F3EF-E352-4C65-98EB-C1D64E0A7284}"/>
              </a:ext>
            </a:extLst>
          </p:cNvPr>
          <p:cNvSpPr>
            <a:spLocks noGrp="1"/>
          </p:cNvSpPr>
          <p:nvPr>
            <p:ph type="body" sz="quarter" idx="11" hasCustomPrompt="1"/>
          </p:nvPr>
        </p:nvSpPr>
        <p:spPr>
          <a:xfrm>
            <a:off x="1389459" y="1456896"/>
            <a:ext cx="10383899" cy="77724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cxnSp>
        <p:nvCxnSpPr>
          <p:cNvPr id="15" name="Straight Connector 14">
            <a:extLst>
              <a:ext uri="{FF2B5EF4-FFF2-40B4-BE49-F238E27FC236}">
                <a16:creationId xmlns:a16="http://schemas.microsoft.com/office/drawing/2014/main" id="{ED3D99F1-12B5-4EF9-8BE8-147D2E7B2576}"/>
              </a:ext>
              <a:ext uri="{C183D7F6-B498-43B3-948B-1728B52AA6E4}">
                <adec:decorative xmlns:adec="http://schemas.microsoft.com/office/drawing/2017/decorative" val="1"/>
              </a:ext>
            </a:extLst>
          </p:cNvPr>
          <p:cNvCxnSpPr>
            <a:cxnSpLocks/>
          </p:cNvCxnSpPr>
          <p:nvPr userDrawn="1"/>
        </p:nvCxnSpPr>
        <p:spPr>
          <a:xfrm>
            <a:off x="1389695" y="2366625"/>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0" name="Text Placeholder 4">
            <a:extLst>
              <a:ext uri="{FF2B5EF4-FFF2-40B4-BE49-F238E27FC236}">
                <a16:creationId xmlns:a16="http://schemas.microsoft.com/office/drawing/2014/main" id="{E93C46D7-E811-4904-971C-BDAE52869A61}"/>
              </a:ext>
            </a:extLst>
          </p:cNvPr>
          <p:cNvSpPr>
            <a:spLocks noGrp="1"/>
          </p:cNvSpPr>
          <p:nvPr>
            <p:ph type="body" sz="quarter" idx="15" hasCustomPrompt="1"/>
          </p:nvPr>
        </p:nvSpPr>
        <p:spPr>
          <a:xfrm>
            <a:off x="1389459" y="2499114"/>
            <a:ext cx="10383899" cy="781184"/>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7" name="Straight Connector 16">
            <a:extLst>
              <a:ext uri="{FF2B5EF4-FFF2-40B4-BE49-F238E27FC236}">
                <a16:creationId xmlns:a16="http://schemas.microsoft.com/office/drawing/2014/main" id="{98187A1F-B2AD-4B43-A8E1-57229F13A30C}"/>
              </a:ext>
              <a:ext uri="{C183D7F6-B498-43B3-948B-1728B52AA6E4}">
                <adec:decorative xmlns:adec="http://schemas.microsoft.com/office/drawing/2017/decorative" val="1"/>
              </a:ext>
            </a:extLst>
          </p:cNvPr>
          <p:cNvCxnSpPr>
            <a:cxnSpLocks/>
          </p:cNvCxnSpPr>
          <p:nvPr userDrawn="1"/>
        </p:nvCxnSpPr>
        <p:spPr>
          <a:xfrm>
            <a:off x="1389695" y="3412787"/>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C84EFDE3-C2B4-4663-8852-A0D2423EB125}"/>
              </a:ext>
            </a:extLst>
          </p:cNvPr>
          <p:cNvSpPr>
            <a:spLocks noGrp="1"/>
          </p:cNvSpPr>
          <p:nvPr>
            <p:ph type="body" sz="quarter" idx="17" hasCustomPrompt="1"/>
          </p:nvPr>
        </p:nvSpPr>
        <p:spPr>
          <a:xfrm>
            <a:off x="1389459" y="3545276"/>
            <a:ext cx="10383899" cy="781184"/>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6" name="Footer Placeholder 1">
            <a:extLst>
              <a:ext uri="{FF2B5EF4-FFF2-40B4-BE49-F238E27FC236}">
                <a16:creationId xmlns:a16="http://schemas.microsoft.com/office/drawing/2014/main" id="{0E0DC65D-E249-41EE-9D86-9F9E7C5CF6D2}"/>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258274656"/>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ext option_4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four rows</a:t>
            </a:r>
          </a:p>
        </p:txBody>
      </p:sp>
      <p:sp>
        <p:nvSpPr>
          <p:cNvPr id="12" name="Text Placeholder 4">
            <a:extLst>
              <a:ext uri="{FF2B5EF4-FFF2-40B4-BE49-F238E27FC236}">
                <a16:creationId xmlns:a16="http://schemas.microsoft.com/office/drawing/2014/main" id="{BDF9284C-6F78-4885-87E1-4AAD9E8090B1}"/>
              </a:ext>
            </a:extLst>
          </p:cNvPr>
          <p:cNvSpPr>
            <a:spLocks noGrp="1"/>
          </p:cNvSpPr>
          <p:nvPr>
            <p:ph type="body" sz="quarter" idx="11" hasCustomPrompt="1"/>
          </p:nvPr>
        </p:nvSpPr>
        <p:spPr>
          <a:xfrm>
            <a:off x="1389459" y="1456896"/>
            <a:ext cx="10383899" cy="77724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cxnSp>
        <p:nvCxnSpPr>
          <p:cNvPr id="20" name="Straight Connector 19">
            <a:extLst>
              <a:ext uri="{FF2B5EF4-FFF2-40B4-BE49-F238E27FC236}">
                <a16:creationId xmlns:a16="http://schemas.microsoft.com/office/drawing/2014/main" id="{4E9EA958-BE84-43C9-98F0-0C08E8EDD63F}"/>
              </a:ext>
              <a:ext uri="{C183D7F6-B498-43B3-948B-1728B52AA6E4}">
                <adec:decorative xmlns:adec="http://schemas.microsoft.com/office/drawing/2017/decorative" val="1"/>
              </a:ext>
            </a:extLst>
          </p:cNvPr>
          <p:cNvCxnSpPr>
            <a:cxnSpLocks/>
          </p:cNvCxnSpPr>
          <p:nvPr userDrawn="1"/>
        </p:nvCxnSpPr>
        <p:spPr>
          <a:xfrm>
            <a:off x="1389695" y="2366625"/>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D0E35C16-1FD5-43B8-8A48-E2CAEC4A6EA2}"/>
              </a:ext>
            </a:extLst>
          </p:cNvPr>
          <p:cNvSpPr>
            <a:spLocks noGrp="1"/>
          </p:cNvSpPr>
          <p:nvPr>
            <p:ph type="body" sz="quarter" idx="15" hasCustomPrompt="1"/>
          </p:nvPr>
        </p:nvSpPr>
        <p:spPr>
          <a:xfrm>
            <a:off x="1389459" y="2499114"/>
            <a:ext cx="10383899" cy="781184"/>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21" name="Straight Connector 20">
            <a:extLst>
              <a:ext uri="{FF2B5EF4-FFF2-40B4-BE49-F238E27FC236}">
                <a16:creationId xmlns:a16="http://schemas.microsoft.com/office/drawing/2014/main" id="{FC78D634-25BA-4087-A772-1E555254B97D}"/>
              </a:ext>
              <a:ext uri="{C183D7F6-B498-43B3-948B-1728B52AA6E4}">
                <adec:decorative xmlns:adec="http://schemas.microsoft.com/office/drawing/2017/decorative" val="1"/>
              </a:ext>
            </a:extLst>
          </p:cNvPr>
          <p:cNvCxnSpPr>
            <a:cxnSpLocks/>
          </p:cNvCxnSpPr>
          <p:nvPr userDrawn="1"/>
        </p:nvCxnSpPr>
        <p:spPr>
          <a:xfrm>
            <a:off x="1389695" y="3412787"/>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7" name="Text Placeholder 4">
            <a:extLst>
              <a:ext uri="{FF2B5EF4-FFF2-40B4-BE49-F238E27FC236}">
                <a16:creationId xmlns:a16="http://schemas.microsoft.com/office/drawing/2014/main" id="{9F7B3EC7-70FC-4307-BB11-53CB4E14FFB9}"/>
              </a:ext>
            </a:extLst>
          </p:cNvPr>
          <p:cNvSpPr>
            <a:spLocks noGrp="1"/>
          </p:cNvSpPr>
          <p:nvPr>
            <p:ph type="body" sz="quarter" idx="17" hasCustomPrompt="1"/>
          </p:nvPr>
        </p:nvSpPr>
        <p:spPr>
          <a:xfrm>
            <a:off x="1389459" y="3545276"/>
            <a:ext cx="10383899" cy="781184"/>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22" name="Straight Connector 21">
            <a:extLst>
              <a:ext uri="{FF2B5EF4-FFF2-40B4-BE49-F238E27FC236}">
                <a16:creationId xmlns:a16="http://schemas.microsoft.com/office/drawing/2014/main" id="{71CE9993-705A-488D-910E-290FD0A522F4}"/>
              </a:ext>
              <a:ext uri="{C183D7F6-B498-43B3-948B-1728B52AA6E4}">
                <adec:decorative xmlns:adec="http://schemas.microsoft.com/office/drawing/2017/decorative" val="1"/>
              </a:ext>
            </a:extLst>
          </p:cNvPr>
          <p:cNvCxnSpPr>
            <a:cxnSpLocks/>
          </p:cNvCxnSpPr>
          <p:nvPr userDrawn="1"/>
        </p:nvCxnSpPr>
        <p:spPr>
          <a:xfrm>
            <a:off x="1389695" y="4458949"/>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DC5585A5-DAB7-4EFE-A980-497178E03B1A}"/>
              </a:ext>
            </a:extLst>
          </p:cNvPr>
          <p:cNvSpPr>
            <a:spLocks noGrp="1"/>
          </p:cNvSpPr>
          <p:nvPr>
            <p:ph type="body" sz="quarter" idx="19" hasCustomPrompt="1"/>
          </p:nvPr>
        </p:nvSpPr>
        <p:spPr>
          <a:xfrm>
            <a:off x="1389459" y="4591438"/>
            <a:ext cx="10383899" cy="781184"/>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7" name="Footer Placeholder 1">
            <a:extLst>
              <a:ext uri="{FF2B5EF4-FFF2-40B4-BE49-F238E27FC236}">
                <a16:creationId xmlns:a16="http://schemas.microsoft.com/office/drawing/2014/main" id="{F47DE134-5243-4F01-808B-AB1879BD7937}"/>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883358696"/>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layout with gray fille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p:spPr>
        <p:txBody>
          <a:bodyPr/>
          <a:lstStyle>
            <a:lvl1pPr>
              <a:defRPr>
                <a:solidFill>
                  <a:schemeClr val="tx1"/>
                </a:solidFill>
              </a:defRPr>
            </a:lvl1pPr>
          </a:lstStyle>
          <a:p>
            <a:r>
              <a:rPr lang="en-US"/>
              <a:t>Text layout</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3" y="1456897"/>
            <a:ext cx="11354713" cy="1768903"/>
          </a:xfrm>
          <a:prstGeom prst="rect">
            <a:avLst/>
          </a:prstGeom>
          <a:solidFill>
            <a:schemeClr val="bg2"/>
          </a:solidFill>
        </p:spPr>
        <p:txBody>
          <a:bodyPr lIns="137160" tIns="91440" rIns="137160" bIns="91440" anchor="t">
            <a:noAutofit/>
          </a:bodyPr>
          <a:lstStyle>
            <a:lvl1pPr marL="0" indent="0">
              <a:lnSpc>
                <a:spcPct val="100000"/>
              </a:lnSpc>
              <a:spcBef>
                <a:spcPts val="0"/>
              </a:spcBef>
              <a:spcAft>
                <a:spcPts val="1200"/>
              </a:spcAft>
              <a:buFont typeface="Arial" panose="020B0604020202020204" pitchFamily="34" charset="0"/>
              <a:buNone/>
              <a:defRPr sz="18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a:p>
            <a:pPr marL="0" marR="0" lvl="0" indent="0" algn="l" defTabSz="914367" rtl="0" eaLnBrk="1" fontAlgn="auto" latinLnBrk="0" hangingPunct="1">
              <a:lnSpc>
                <a:spcPct val="100000"/>
              </a:lnSpc>
              <a:spcBef>
                <a:spcPts val="0"/>
              </a:spcBef>
              <a:spcAft>
                <a:spcPts val="0"/>
              </a:spcAft>
              <a:buClrTx/>
              <a:buSzPct val="90000"/>
              <a:buFont typeface="Arial" panose="020B0604020202020204" pitchFamily="34" charset="0"/>
              <a:buNone/>
              <a:tabLst/>
              <a:defRPr/>
            </a:pPr>
            <a:r>
              <a:rPr lang="en-US"/>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BDD9959D-3459-4484-BDE0-9F4EABE5443B}"/>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709189235"/>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ext option_5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five rows</a:t>
            </a:r>
          </a:p>
        </p:txBody>
      </p:sp>
      <p:sp>
        <p:nvSpPr>
          <p:cNvPr id="5" name="Text Placeholder 4"/>
          <p:cNvSpPr>
            <a:spLocks noGrp="1"/>
          </p:cNvSpPr>
          <p:nvPr>
            <p:ph type="body" sz="quarter" idx="11" hasCustomPrompt="1"/>
          </p:nvPr>
        </p:nvSpPr>
        <p:spPr>
          <a:xfrm>
            <a:off x="1389459" y="1456896"/>
            <a:ext cx="10383899" cy="645624"/>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The quick brown fox jumps over the lazy dog. The quick brown fox jumps over the lazy dog. The quick brown fox jumps over the lazy dog.</a:t>
            </a:r>
          </a:p>
        </p:txBody>
      </p:sp>
      <p:cxnSp>
        <p:nvCxnSpPr>
          <p:cNvPr id="15" name="Straight Connector 14">
            <a:extLst>
              <a:ext uri="{FF2B5EF4-FFF2-40B4-BE49-F238E27FC236}">
                <a16:creationId xmlns:a16="http://schemas.microsoft.com/office/drawing/2014/main" id="{F4A35CC4-D06B-40B4-91B1-CDA133426FEF}"/>
              </a:ext>
              <a:ext uri="{C183D7F6-B498-43B3-948B-1728B52AA6E4}">
                <adec:decorative xmlns:adec="http://schemas.microsoft.com/office/drawing/2017/decorative" val="1"/>
              </a:ext>
            </a:extLst>
          </p:cNvPr>
          <p:cNvCxnSpPr>
            <a:cxnSpLocks/>
          </p:cNvCxnSpPr>
          <p:nvPr userDrawn="1"/>
        </p:nvCxnSpPr>
        <p:spPr>
          <a:xfrm>
            <a:off x="1389695" y="2205973"/>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309426"/>
            <a:ext cx="10383899" cy="64890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The quick brown fox jumps over the lazy dog. The quick brown fox jumps over the lazy dog. The quick brown fox jumps over the lazy dog.</a:t>
            </a:r>
          </a:p>
        </p:txBody>
      </p:sp>
      <p:cxnSp>
        <p:nvCxnSpPr>
          <p:cNvPr id="17" name="Straight Connector 16">
            <a:extLst>
              <a:ext uri="{FF2B5EF4-FFF2-40B4-BE49-F238E27FC236}">
                <a16:creationId xmlns:a16="http://schemas.microsoft.com/office/drawing/2014/main" id="{569B8E47-3705-4496-95DB-2F04B39526B5}"/>
              </a:ext>
              <a:ext uri="{C183D7F6-B498-43B3-948B-1728B52AA6E4}">
                <adec:decorative xmlns:adec="http://schemas.microsoft.com/office/drawing/2017/decorative" val="1"/>
              </a:ext>
            </a:extLst>
          </p:cNvPr>
          <p:cNvCxnSpPr>
            <a:cxnSpLocks/>
          </p:cNvCxnSpPr>
          <p:nvPr userDrawn="1"/>
        </p:nvCxnSpPr>
        <p:spPr>
          <a:xfrm>
            <a:off x="1389695" y="3061779"/>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165232"/>
            <a:ext cx="10383899" cy="648900"/>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The quick brown fox jumps over the lazy dog. The quick brown fox jumps over the lazy dog. The quick brown fox jumps over the lazy dog.</a:t>
            </a:r>
          </a:p>
        </p:txBody>
      </p:sp>
      <p:cxnSp>
        <p:nvCxnSpPr>
          <p:cNvPr id="19" name="Straight Connector 18">
            <a:extLst>
              <a:ext uri="{FF2B5EF4-FFF2-40B4-BE49-F238E27FC236}">
                <a16:creationId xmlns:a16="http://schemas.microsoft.com/office/drawing/2014/main" id="{971F4189-FC32-45CA-8DDD-889412FB1B93}"/>
              </a:ext>
              <a:ext uri="{C183D7F6-B498-43B3-948B-1728B52AA6E4}">
                <adec:decorative xmlns:adec="http://schemas.microsoft.com/office/drawing/2017/decorative" val="1"/>
              </a:ext>
            </a:extLst>
          </p:cNvPr>
          <p:cNvCxnSpPr>
            <a:cxnSpLocks/>
          </p:cNvCxnSpPr>
          <p:nvPr userDrawn="1"/>
        </p:nvCxnSpPr>
        <p:spPr>
          <a:xfrm>
            <a:off x="1389695" y="3917585"/>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4021038"/>
            <a:ext cx="10383899" cy="648900"/>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The quick brown fox jumps over the lazy dog. The quick brown fox jumps over the lazy dog. The quick brown fox jumps over the lazy dog.</a:t>
            </a:r>
          </a:p>
        </p:txBody>
      </p:sp>
      <p:cxnSp>
        <p:nvCxnSpPr>
          <p:cNvPr id="11" name="Straight Connector 10">
            <a:extLst>
              <a:ext uri="{FF2B5EF4-FFF2-40B4-BE49-F238E27FC236}">
                <a16:creationId xmlns:a16="http://schemas.microsoft.com/office/drawing/2014/main" id="{C5EE9FF8-98D9-46AE-9E3D-2F72E00C7752}"/>
              </a:ext>
              <a:ext uri="{C183D7F6-B498-43B3-948B-1728B52AA6E4}">
                <adec:decorative xmlns:adec="http://schemas.microsoft.com/office/drawing/2017/decorative" val="1"/>
              </a:ext>
            </a:extLst>
          </p:cNvPr>
          <p:cNvCxnSpPr>
            <a:cxnSpLocks/>
          </p:cNvCxnSpPr>
          <p:nvPr userDrawn="1"/>
        </p:nvCxnSpPr>
        <p:spPr>
          <a:xfrm>
            <a:off x="1389695" y="4773391"/>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876845"/>
            <a:ext cx="10383899" cy="648900"/>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The quick brown fox jumps over the lazy dog. The quick brown fox jumps over the lazy dog. The quick brown fox jumps over the lazy dog.</a:t>
            </a:r>
          </a:p>
        </p:txBody>
      </p:sp>
      <p:sp>
        <p:nvSpPr>
          <p:cNvPr id="9" name="Footer Placeholder 1">
            <a:extLst>
              <a:ext uri="{FF2B5EF4-FFF2-40B4-BE49-F238E27FC236}">
                <a16:creationId xmlns:a16="http://schemas.microsoft.com/office/drawing/2014/main" id="{CFB65DA9-1720-4FF6-B1EF-542DF58141AE}"/>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007000743"/>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ext option_6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six rows</a:t>
            </a:r>
          </a:p>
        </p:txBody>
      </p:sp>
      <p:sp>
        <p:nvSpPr>
          <p:cNvPr id="5" name="Text Placeholder 4"/>
          <p:cNvSpPr>
            <a:spLocks noGrp="1"/>
          </p:cNvSpPr>
          <p:nvPr>
            <p:ph type="body" sz="quarter" idx="11" hasCustomPrompt="1"/>
          </p:nvPr>
        </p:nvSpPr>
        <p:spPr>
          <a:xfrm>
            <a:off x="1389459" y="1456896"/>
            <a:ext cx="10383899" cy="387891"/>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9" name="Straight Connector 8">
            <a:extLst>
              <a:ext uri="{FF2B5EF4-FFF2-40B4-BE49-F238E27FC236}">
                <a16:creationId xmlns:a16="http://schemas.microsoft.com/office/drawing/2014/main" id="{91176662-41A1-45F5-9F2A-CB3D5785A657}"/>
              </a:ext>
              <a:ext uri="{C183D7F6-B498-43B3-948B-1728B52AA6E4}">
                <adec:decorative xmlns:adec="http://schemas.microsoft.com/office/drawing/2017/decorative" val="1"/>
              </a:ext>
            </a:extLst>
          </p:cNvPr>
          <p:cNvCxnSpPr>
            <a:cxnSpLocks/>
          </p:cNvCxnSpPr>
          <p:nvPr userDrawn="1"/>
        </p:nvCxnSpPr>
        <p:spPr>
          <a:xfrm>
            <a:off x="1403101" y="2006473"/>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168159"/>
            <a:ext cx="10383899" cy="387891"/>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0" name="Straight Connector 9">
            <a:extLst>
              <a:ext uri="{FF2B5EF4-FFF2-40B4-BE49-F238E27FC236}">
                <a16:creationId xmlns:a16="http://schemas.microsoft.com/office/drawing/2014/main" id="{F1B8295B-9399-43B5-961D-6D1444246663}"/>
              </a:ext>
              <a:ext uri="{C183D7F6-B498-43B3-948B-1728B52AA6E4}">
                <adec:decorative xmlns:adec="http://schemas.microsoft.com/office/drawing/2017/decorative" val="1"/>
              </a:ext>
            </a:extLst>
          </p:cNvPr>
          <p:cNvCxnSpPr>
            <a:cxnSpLocks/>
          </p:cNvCxnSpPr>
          <p:nvPr userDrawn="1"/>
        </p:nvCxnSpPr>
        <p:spPr>
          <a:xfrm>
            <a:off x="1403101" y="2717736"/>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2879422"/>
            <a:ext cx="10383899" cy="387891"/>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5" name="Straight Connector 14">
            <a:extLst>
              <a:ext uri="{FF2B5EF4-FFF2-40B4-BE49-F238E27FC236}">
                <a16:creationId xmlns:a16="http://schemas.microsoft.com/office/drawing/2014/main" id="{8661FE75-B00C-4695-B37C-FB53546A5F0A}"/>
              </a:ext>
              <a:ext uri="{C183D7F6-B498-43B3-948B-1728B52AA6E4}">
                <adec:decorative xmlns:adec="http://schemas.microsoft.com/office/drawing/2017/decorative" val="1"/>
              </a:ext>
            </a:extLst>
          </p:cNvPr>
          <p:cNvCxnSpPr>
            <a:cxnSpLocks/>
          </p:cNvCxnSpPr>
          <p:nvPr userDrawn="1"/>
        </p:nvCxnSpPr>
        <p:spPr>
          <a:xfrm>
            <a:off x="1403101" y="3428999"/>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3590685"/>
            <a:ext cx="10383899" cy="387891"/>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1" name="Straight Connector 10">
            <a:extLst>
              <a:ext uri="{FF2B5EF4-FFF2-40B4-BE49-F238E27FC236}">
                <a16:creationId xmlns:a16="http://schemas.microsoft.com/office/drawing/2014/main" id="{44FEBE66-8971-4138-8B29-7373BB7CD1B7}"/>
              </a:ext>
              <a:ext uri="{C183D7F6-B498-43B3-948B-1728B52AA6E4}">
                <adec:decorative xmlns:adec="http://schemas.microsoft.com/office/drawing/2017/decorative" val="1"/>
              </a:ext>
            </a:extLst>
          </p:cNvPr>
          <p:cNvCxnSpPr>
            <a:cxnSpLocks/>
          </p:cNvCxnSpPr>
          <p:nvPr userDrawn="1"/>
        </p:nvCxnSpPr>
        <p:spPr>
          <a:xfrm>
            <a:off x="1403101" y="4140262"/>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301948"/>
            <a:ext cx="10383899" cy="387891"/>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2" name="Straight Connector 11">
            <a:extLst>
              <a:ext uri="{FF2B5EF4-FFF2-40B4-BE49-F238E27FC236}">
                <a16:creationId xmlns:a16="http://schemas.microsoft.com/office/drawing/2014/main" id="{EE9B15D9-25BA-4AE3-B36D-961D8C817DC1}"/>
              </a:ext>
              <a:ext uri="{C183D7F6-B498-43B3-948B-1728B52AA6E4}">
                <adec:decorative xmlns:adec="http://schemas.microsoft.com/office/drawing/2017/decorative" val="1"/>
              </a:ext>
            </a:extLst>
          </p:cNvPr>
          <p:cNvCxnSpPr>
            <a:cxnSpLocks/>
          </p:cNvCxnSpPr>
          <p:nvPr userDrawn="1"/>
        </p:nvCxnSpPr>
        <p:spPr>
          <a:xfrm>
            <a:off x="1403101" y="4851525"/>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4349BD30-0784-4B45-BEA2-C53624DF62CA}"/>
              </a:ext>
            </a:extLst>
          </p:cNvPr>
          <p:cNvSpPr>
            <a:spLocks noGrp="1"/>
          </p:cNvSpPr>
          <p:nvPr>
            <p:ph type="body" sz="quarter" idx="30" hasCustomPrompt="1"/>
          </p:nvPr>
        </p:nvSpPr>
        <p:spPr>
          <a:xfrm>
            <a:off x="1389459" y="5013213"/>
            <a:ext cx="10383899" cy="387891"/>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sp>
        <p:nvSpPr>
          <p:cNvPr id="4" name="Footer Placeholder 1">
            <a:extLst>
              <a:ext uri="{FF2B5EF4-FFF2-40B4-BE49-F238E27FC236}">
                <a16:creationId xmlns:a16="http://schemas.microsoft.com/office/drawing/2014/main" id="{EB1E284F-9162-46B6-B477-B48009211F19}"/>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624386176"/>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ext option- Text three rows &amp; 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three rows &amp; two columns</a:t>
            </a:r>
          </a:p>
        </p:txBody>
      </p:sp>
      <p:sp>
        <p:nvSpPr>
          <p:cNvPr id="5" name="Text Placeholder 4"/>
          <p:cNvSpPr>
            <a:spLocks noGrp="1"/>
          </p:cNvSpPr>
          <p:nvPr>
            <p:ph type="body" sz="quarter" idx="11" hasCustomPrompt="1"/>
          </p:nvPr>
        </p:nvSpPr>
        <p:spPr>
          <a:xfrm>
            <a:off x="1389459" y="1456896"/>
            <a:ext cx="4608115" cy="108454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3" name="Straight Connector 12">
            <a:extLst>
              <a:ext uri="{FF2B5EF4-FFF2-40B4-BE49-F238E27FC236}">
                <a16:creationId xmlns:a16="http://schemas.microsoft.com/office/drawing/2014/main" id="{B2BC2D45-166A-42A4-BFA4-B0E61DE53CD1}"/>
              </a:ext>
              <a:ext uri="{C183D7F6-B498-43B3-948B-1728B52AA6E4}">
                <adec:decorative xmlns:adec="http://schemas.microsoft.com/office/drawing/2017/decorative" val="1"/>
              </a:ext>
            </a:extLst>
          </p:cNvPr>
          <p:cNvCxnSpPr>
            <a:cxnSpLocks/>
          </p:cNvCxnSpPr>
          <p:nvPr userDrawn="1"/>
        </p:nvCxnSpPr>
        <p:spPr>
          <a:xfrm>
            <a:off x="1390327" y="2745493"/>
            <a:ext cx="45858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949547"/>
            <a:ext cx="4608115" cy="108454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C17E5589-50A4-4ADA-A3D2-DFB8558FE78E}"/>
              </a:ext>
              <a:ext uri="{C183D7F6-B498-43B3-948B-1728B52AA6E4}">
                <adec:decorative xmlns:adec="http://schemas.microsoft.com/office/drawing/2017/decorative" val="1"/>
              </a:ext>
            </a:extLst>
          </p:cNvPr>
          <p:cNvCxnSpPr>
            <a:cxnSpLocks/>
          </p:cNvCxnSpPr>
          <p:nvPr userDrawn="1"/>
        </p:nvCxnSpPr>
        <p:spPr>
          <a:xfrm>
            <a:off x="1390327" y="4238144"/>
            <a:ext cx="45858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4442200"/>
            <a:ext cx="4608115" cy="1084543"/>
          </a:xfrm>
          <a:prstGeom prst="rect">
            <a:avLst/>
          </a:prstGeo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sp>
        <p:nvSpPr>
          <p:cNvPr id="29" name="Text Placeholder 4">
            <a:extLst>
              <a:ext uri="{FF2B5EF4-FFF2-40B4-BE49-F238E27FC236}">
                <a16:creationId xmlns:a16="http://schemas.microsoft.com/office/drawing/2014/main" id="{54CEFA1A-4B05-414F-9E00-66A809EDEFE4}"/>
              </a:ext>
            </a:extLst>
          </p:cNvPr>
          <p:cNvSpPr>
            <a:spLocks noGrp="1"/>
          </p:cNvSpPr>
          <p:nvPr>
            <p:ph type="body" sz="quarter" idx="31" hasCustomPrompt="1"/>
          </p:nvPr>
        </p:nvSpPr>
        <p:spPr>
          <a:xfrm>
            <a:off x="7164782" y="1456896"/>
            <a:ext cx="4608576" cy="108454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7" name="Straight Connector 16">
            <a:extLst>
              <a:ext uri="{FF2B5EF4-FFF2-40B4-BE49-F238E27FC236}">
                <a16:creationId xmlns:a16="http://schemas.microsoft.com/office/drawing/2014/main" id="{599F4609-3CD7-4077-B992-04F71C504EF4}"/>
              </a:ext>
              <a:ext uri="{C183D7F6-B498-43B3-948B-1728B52AA6E4}">
                <adec:decorative xmlns:adec="http://schemas.microsoft.com/office/drawing/2017/decorative" val="1"/>
              </a:ext>
            </a:extLst>
          </p:cNvPr>
          <p:cNvCxnSpPr>
            <a:cxnSpLocks/>
          </p:cNvCxnSpPr>
          <p:nvPr userDrawn="1"/>
        </p:nvCxnSpPr>
        <p:spPr>
          <a:xfrm>
            <a:off x="7164782" y="2745493"/>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02C874C0-C1A3-4ED0-BF17-8BE11B4FE347}"/>
              </a:ext>
            </a:extLst>
          </p:cNvPr>
          <p:cNvSpPr>
            <a:spLocks noGrp="1"/>
          </p:cNvSpPr>
          <p:nvPr>
            <p:ph type="body" sz="quarter" idx="32" hasCustomPrompt="1"/>
          </p:nvPr>
        </p:nvSpPr>
        <p:spPr>
          <a:xfrm>
            <a:off x="7164782" y="2949547"/>
            <a:ext cx="4608576" cy="108454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9" name="Straight Connector 18">
            <a:extLst>
              <a:ext uri="{FF2B5EF4-FFF2-40B4-BE49-F238E27FC236}">
                <a16:creationId xmlns:a16="http://schemas.microsoft.com/office/drawing/2014/main" id="{0C2F439E-21AC-47A7-8FF2-2B3B30023C2D}"/>
              </a:ext>
              <a:ext uri="{C183D7F6-B498-43B3-948B-1728B52AA6E4}">
                <adec:decorative xmlns:adec="http://schemas.microsoft.com/office/drawing/2017/decorative" val="1"/>
              </a:ext>
            </a:extLst>
          </p:cNvPr>
          <p:cNvCxnSpPr>
            <a:cxnSpLocks/>
          </p:cNvCxnSpPr>
          <p:nvPr userDrawn="1"/>
        </p:nvCxnSpPr>
        <p:spPr>
          <a:xfrm>
            <a:off x="7164782" y="4238144"/>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a16="http://schemas.microsoft.com/office/drawing/2014/main" id="{701E062B-EA26-4EF1-AF73-1C12084A43D1}"/>
              </a:ext>
            </a:extLst>
          </p:cNvPr>
          <p:cNvSpPr>
            <a:spLocks noGrp="1"/>
          </p:cNvSpPr>
          <p:nvPr>
            <p:ph type="body" sz="quarter" idx="33" hasCustomPrompt="1"/>
          </p:nvPr>
        </p:nvSpPr>
        <p:spPr>
          <a:xfrm>
            <a:off x="7164782" y="4442200"/>
            <a:ext cx="4608576" cy="1084543"/>
          </a:xfrm>
          <a:prstGeom prst="rect">
            <a:avLst/>
          </a:prstGeo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sp>
        <p:nvSpPr>
          <p:cNvPr id="7" name="Footer Placeholder 1">
            <a:extLst>
              <a:ext uri="{FF2B5EF4-FFF2-40B4-BE49-F238E27FC236}">
                <a16:creationId xmlns:a16="http://schemas.microsoft.com/office/drawing/2014/main" id="{C7F30D2F-8DA3-4CC5-9423-292C558FE3FB}"/>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798485129"/>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ext option- Text five rows &amp; 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five rows &amp; two columns</a:t>
            </a:r>
          </a:p>
        </p:txBody>
      </p:sp>
      <p:sp>
        <p:nvSpPr>
          <p:cNvPr id="5" name="Text Placeholder 4"/>
          <p:cNvSpPr>
            <a:spLocks noGrp="1"/>
          </p:cNvSpPr>
          <p:nvPr>
            <p:ph type="body" sz="quarter" idx="11" hasCustomPrompt="1"/>
          </p:nvPr>
        </p:nvSpPr>
        <p:spPr>
          <a:xfrm>
            <a:off x="1389459" y="1456896"/>
            <a:ext cx="4608576" cy="68019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3" name="Straight Connector 12">
            <a:extLst>
              <a:ext uri="{FF2B5EF4-FFF2-40B4-BE49-F238E27FC236}">
                <a16:creationId xmlns:a16="http://schemas.microsoft.com/office/drawing/2014/main" id="{99FD6DBF-9FC0-43E4-BB25-187F987ED548}"/>
              </a:ext>
              <a:ext uri="{C183D7F6-B498-43B3-948B-1728B52AA6E4}">
                <adec:decorative xmlns:adec="http://schemas.microsoft.com/office/drawing/2017/decorative" val="1"/>
              </a:ext>
            </a:extLst>
          </p:cNvPr>
          <p:cNvCxnSpPr>
            <a:cxnSpLocks/>
          </p:cNvCxnSpPr>
          <p:nvPr userDrawn="1"/>
        </p:nvCxnSpPr>
        <p:spPr>
          <a:xfrm>
            <a:off x="1389459" y="2220480"/>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303868"/>
            <a:ext cx="4608576" cy="68019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BCEDF675-8A34-4183-9100-9743BB5854C2}"/>
              </a:ext>
              <a:ext uri="{C183D7F6-B498-43B3-948B-1728B52AA6E4}">
                <adec:decorative xmlns:adec="http://schemas.microsoft.com/office/drawing/2017/decorative" val="1"/>
              </a:ext>
            </a:extLst>
          </p:cNvPr>
          <p:cNvCxnSpPr>
            <a:cxnSpLocks/>
          </p:cNvCxnSpPr>
          <p:nvPr userDrawn="1"/>
        </p:nvCxnSpPr>
        <p:spPr>
          <a:xfrm>
            <a:off x="1389459" y="3067452"/>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150840"/>
            <a:ext cx="4608576" cy="68019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389062B4-E38A-48D0-9FC3-A198B27C2B9D}"/>
              </a:ext>
              <a:ext uri="{C183D7F6-B498-43B3-948B-1728B52AA6E4}">
                <adec:decorative xmlns:adec="http://schemas.microsoft.com/office/drawing/2017/decorative" val="1"/>
              </a:ext>
            </a:extLst>
          </p:cNvPr>
          <p:cNvCxnSpPr>
            <a:cxnSpLocks/>
          </p:cNvCxnSpPr>
          <p:nvPr userDrawn="1"/>
        </p:nvCxnSpPr>
        <p:spPr>
          <a:xfrm>
            <a:off x="1389459" y="3914424"/>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3997812"/>
            <a:ext cx="4608576" cy="68019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9" name="Straight Connector 18">
            <a:extLst>
              <a:ext uri="{FF2B5EF4-FFF2-40B4-BE49-F238E27FC236}">
                <a16:creationId xmlns:a16="http://schemas.microsoft.com/office/drawing/2014/main" id="{0FBA8527-2F9F-46AE-A168-2E369F0A4E4C}"/>
              </a:ext>
              <a:ext uri="{C183D7F6-B498-43B3-948B-1728B52AA6E4}">
                <adec:decorative xmlns:adec="http://schemas.microsoft.com/office/drawing/2017/decorative" val="1"/>
              </a:ext>
            </a:extLst>
          </p:cNvPr>
          <p:cNvCxnSpPr>
            <a:cxnSpLocks/>
          </p:cNvCxnSpPr>
          <p:nvPr userDrawn="1"/>
        </p:nvCxnSpPr>
        <p:spPr>
          <a:xfrm>
            <a:off x="1389459" y="4761396"/>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844781"/>
            <a:ext cx="4608576" cy="68019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9" name="Text Placeholder 4">
            <a:extLst>
              <a:ext uri="{FF2B5EF4-FFF2-40B4-BE49-F238E27FC236}">
                <a16:creationId xmlns:a16="http://schemas.microsoft.com/office/drawing/2014/main" id="{54CEFA1A-4B05-414F-9E00-66A809EDEFE4}"/>
              </a:ext>
            </a:extLst>
          </p:cNvPr>
          <p:cNvSpPr>
            <a:spLocks noGrp="1"/>
          </p:cNvSpPr>
          <p:nvPr>
            <p:ph type="body" sz="quarter" idx="31" hasCustomPrompt="1"/>
          </p:nvPr>
        </p:nvSpPr>
        <p:spPr>
          <a:xfrm>
            <a:off x="7164782" y="1456896"/>
            <a:ext cx="4608576" cy="68019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1" name="Straight Connector 20">
            <a:extLst>
              <a:ext uri="{FF2B5EF4-FFF2-40B4-BE49-F238E27FC236}">
                <a16:creationId xmlns:a16="http://schemas.microsoft.com/office/drawing/2014/main" id="{8B458FFC-8336-43D5-A0E5-A4CEF85D5F6D}"/>
              </a:ext>
              <a:ext uri="{C183D7F6-B498-43B3-948B-1728B52AA6E4}">
                <adec:decorative xmlns:adec="http://schemas.microsoft.com/office/drawing/2017/decorative" val="1"/>
              </a:ext>
            </a:extLst>
          </p:cNvPr>
          <p:cNvCxnSpPr>
            <a:cxnSpLocks/>
          </p:cNvCxnSpPr>
          <p:nvPr userDrawn="1"/>
        </p:nvCxnSpPr>
        <p:spPr>
          <a:xfrm>
            <a:off x="7164782" y="2220480"/>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02C874C0-C1A3-4ED0-BF17-8BE11B4FE347}"/>
              </a:ext>
            </a:extLst>
          </p:cNvPr>
          <p:cNvSpPr>
            <a:spLocks noGrp="1"/>
          </p:cNvSpPr>
          <p:nvPr>
            <p:ph type="body" sz="quarter" idx="32" hasCustomPrompt="1"/>
          </p:nvPr>
        </p:nvSpPr>
        <p:spPr>
          <a:xfrm>
            <a:off x="7164782" y="2303868"/>
            <a:ext cx="4608576" cy="68019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2" name="Straight Connector 21">
            <a:extLst>
              <a:ext uri="{FF2B5EF4-FFF2-40B4-BE49-F238E27FC236}">
                <a16:creationId xmlns:a16="http://schemas.microsoft.com/office/drawing/2014/main" id="{A8128678-7D34-47E0-BE94-ECE7CD383DD9}"/>
              </a:ext>
              <a:ext uri="{C183D7F6-B498-43B3-948B-1728B52AA6E4}">
                <adec:decorative xmlns:adec="http://schemas.microsoft.com/office/drawing/2017/decorative" val="1"/>
              </a:ext>
            </a:extLst>
          </p:cNvPr>
          <p:cNvCxnSpPr>
            <a:cxnSpLocks/>
          </p:cNvCxnSpPr>
          <p:nvPr userDrawn="1"/>
        </p:nvCxnSpPr>
        <p:spPr>
          <a:xfrm>
            <a:off x="7164782" y="3067452"/>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a16="http://schemas.microsoft.com/office/drawing/2014/main" id="{701E062B-EA26-4EF1-AF73-1C12084A43D1}"/>
              </a:ext>
            </a:extLst>
          </p:cNvPr>
          <p:cNvSpPr>
            <a:spLocks noGrp="1"/>
          </p:cNvSpPr>
          <p:nvPr>
            <p:ph type="body" sz="quarter" idx="33" hasCustomPrompt="1"/>
          </p:nvPr>
        </p:nvSpPr>
        <p:spPr>
          <a:xfrm>
            <a:off x="7164782" y="3150840"/>
            <a:ext cx="4608576" cy="68019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3" name="Straight Connector 22">
            <a:extLst>
              <a:ext uri="{FF2B5EF4-FFF2-40B4-BE49-F238E27FC236}">
                <a16:creationId xmlns:a16="http://schemas.microsoft.com/office/drawing/2014/main" id="{70E98085-E858-4C10-983A-14182332938A}"/>
              </a:ext>
              <a:ext uri="{C183D7F6-B498-43B3-948B-1728B52AA6E4}">
                <adec:decorative xmlns:adec="http://schemas.microsoft.com/office/drawing/2017/decorative" val="1"/>
              </a:ext>
            </a:extLst>
          </p:cNvPr>
          <p:cNvCxnSpPr>
            <a:cxnSpLocks/>
          </p:cNvCxnSpPr>
          <p:nvPr userDrawn="1"/>
        </p:nvCxnSpPr>
        <p:spPr>
          <a:xfrm>
            <a:off x="7164782" y="3914424"/>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2" name="Text Placeholder 4">
            <a:extLst>
              <a:ext uri="{FF2B5EF4-FFF2-40B4-BE49-F238E27FC236}">
                <a16:creationId xmlns:a16="http://schemas.microsoft.com/office/drawing/2014/main" id="{234777AC-02E0-4220-86CD-507697625215}"/>
              </a:ext>
            </a:extLst>
          </p:cNvPr>
          <p:cNvSpPr>
            <a:spLocks noGrp="1"/>
          </p:cNvSpPr>
          <p:nvPr>
            <p:ph type="body" sz="quarter" idx="34" hasCustomPrompt="1"/>
          </p:nvPr>
        </p:nvSpPr>
        <p:spPr>
          <a:xfrm>
            <a:off x="7164782" y="3997812"/>
            <a:ext cx="4608576" cy="68019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4" name="Straight Connector 23">
            <a:extLst>
              <a:ext uri="{FF2B5EF4-FFF2-40B4-BE49-F238E27FC236}">
                <a16:creationId xmlns:a16="http://schemas.microsoft.com/office/drawing/2014/main" id="{683B0E2A-4AAD-468F-8AFA-306B72CCD47E}"/>
              </a:ext>
              <a:ext uri="{C183D7F6-B498-43B3-948B-1728B52AA6E4}">
                <adec:decorative xmlns:adec="http://schemas.microsoft.com/office/drawing/2017/decorative" val="1"/>
              </a:ext>
            </a:extLst>
          </p:cNvPr>
          <p:cNvCxnSpPr>
            <a:cxnSpLocks/>
          </p:cNvCxnSpPr>
          <p:nvPr userDrawn="1"/>
        </p:nvCxnSpPr>
        <p:spPr>
          <a:xfrm>
            <a:off x="7164782" y="4761396"/>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3" name="Text Placeholder 4">
            <a:extLst>
              <a:ext uri="{FF2B5EF4-FFF2-40B4-BE49-F238E27FC236}">
                <a16:creationId xmlns:a16="http://schemas.microsoft.com/office/drawing/2014/main" id="{74535A38-66F8-4A7C-9C33-D0D74D7212FB}"/>
              </a:ext>
            </a:extLst>
          </p:cNvPr>
          <p:cNvSpPr>
            <a:spLocks noGrp="1"/>
          </p:cNvSpPr>
          <p:nvPr>
            <p:ph type="body" sz="quarter" idx="35" hasCustomPrompt="1"/>
          </p:nvPr>
        </p:nvSpPr>
        <p:spPr>
          <a:xfrm>
            <a:off x="7164782" y="4844781"/>
            <a:ext cx="4608576" cy="68019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sp>
        <p:nvSpPr>
          <p:cNvPr id="4" name="Footer Placeholder 1">
            <a:extLst>
              <a:ext uri="{FF2B5EF4-FFF2-40B4-BE49-F238E27FC236}">
                <a16:creationId xmlns:a16="http://schemas.microsoft.com/office/drawing/2014/main" id="{299F3FB3-BA05-48E6-AD17-EFFD842061FF}"/>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673691366"/>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ext option_2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four rows</a:t>
            </a:r>
          </a:p>
        </p:txBody>
      </p:sp>
      <p:sp>
        <p:nvSpPr>
          <p:cNvPr id="6" name="Text Placeholder 5">
            <a:extLst>
              <a:ext uri="{FF2B5EF4-FFF2-40B4-BE49-F238E27FC236}">
                <a16:creationId xmlns:a16="http://schemas.microsoft.com/office/drawing/2014/main" id="{EB98E8DE-0491-4598-AAA1-CD35695840E7}"/>
              </a:ext>
            </a:extLst>
          </p:cNvPr>
          <p:cNvSpPr>
            <a:spLocks noGrp="1"/>
          </p:cNvSpPr>
          <p:nvPr>
            <p:ph type="body" sz="quarter" idx="17" hasCustomPrompt="1"/>
          </p:nvPr>
        </p:nvSpPr>
        <p:spPr>
          <a:xfrm>
            <a:off x="418643" y="1168400"/>
            <a:ext cx="11341267" cy="307777"/>
          </a:xfrm>
          <a:prstGeom prst="rect">
            <a:avLst/>
          </a:prstGeom>
        </p:spPr>
        <p:txBody>
          <a:bodyPr vert="horz" lIns="0" tIns="0" rIns="0" bIns="0" rtlCol="0">
            <a:spAutoFit/>
          </a:bodyPr>
          <a:lstStyle>
            <a:lvl1pPr>
              <a:defRPr lang="en-US" sz="2000" dirty="0"/>
            </a:lvl1pPr>
          </a:lstStyle>
          <a:p>
            <a:pPr lvl="0"/>
            <a:r>
              <a:rPr lang="en-US" dirty="0"/>
              <a:t>Add text here</a:t>
            </a:r>
          </a:p>
        </p:txBody>
      </p:sp>
      <p:sp>
        <p:nvSpPr>
          <p:cNvPr id="5" name="Text Placeholder 4"/>
          <p:cNvSpPr>
            <a:spLocks noGrp="1"/>
          </p:cNvSpPr>
          <p:nvPr>
            <p:ph type="body" sz="quarter" idx="11" hasCustomPrompt="1"/>
          </p:nvPr>
        </p:nvSpPr>
        <p:spPr>
          <a:xfrm>
            <a:off x="1389459" y="1961322"/>
            <a:ext cx="10383899"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dirty="0"/>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9EBE6B1A-FAB8-401E-9D5D-DF0AEF8510BC}"/>
              </a:ext>
              <a:ext uri="{C183D7F6-B498-43B3-948B-1728B52AA6E4}">
                <adec:decorative xmlns:adec="http://schemas.microsoft.com/office/drawing/2017/decorative" val="1"/>
              </a:ext>
            </a:extLst>
          </p:cNvPr>
          <p:cNvCxnSpPr>
            <a:cxnSpLocks/>
          </p:cNvCxnSpPr>
          <p:nvPr userDrawn="1"/>
        </p:nvCxnSpPr>
        <p:spPr>
          <a:xfrm>
            <a:off x="1389695" y="2763870"/>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9" name="Text Placeholder 4">
            <a:extLst>
              <a:ext uri="{FF2B5EF4-FFF2-40B4-BE49-F238E27FC236}">
                <a16:creationId xmlns:a16="http://schemas.microsoft.com/office/drawing/2014/main" id="{3C7167C2-B8AD-42C6-B0C0-09AF8C1B00B5}"/>
              </a:ext>
            </a:extLst>
          </p:cNvPr>
          <p:cNvSpPr>
            <a:spLocks noGrp="1"/>
          </p:cNvSpPr>
          <p:nvPr>
            <p:ph type="body" sz="quarter" idx="15" hasCustomPrompt="1"/>
          </p:nvPr>
        </p:nvSpPr>
        <p:spPr>
          <a:xfrm>
            <a:off x="1389459" y="2908050"/>
            <a:ext cx="10383899"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CB3A300F-58D1-4152-B258-F80AED027D7F}"/>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2484811"/>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ext option_3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four rows</a:t>
            </a:r>
          </a:p>
        </p:txBody>
      </p:sp>
      <p:sp>
        <p:nvSpPr>
          <p:cNvPr id="11" name="Text Placeholder 5">
            <a:extLst>
              <a:ext uri="{FF2B5EF4-FFF2-40B4-BE49-F238E27FC236}">
                <a16:creationId xmlns:a16="http://schemas.microsoft.com/office/drawing/2014/main" id="{F7BF94CC-2D76-4590-8D23-583370E56601}"/>
              </a:ext>
            </a:extLst>
          </p:cNvPr>
          <p:cNvSpPr>
            <a:spLocks noGrp="1"/>
          </p:cNvSpPr>
          <p:nvPr>
            <p:ph type="body" sz="quarter" idx="18" hasCustomPrompt="1"/>
          </p:nvPr>
        </p:nvSpPr>
        <p:spPr>
          <a:xfrm>
            <a:off x="418643" y="1168400"/>
            <a:ext cx="11341267" cy="307777"/>
          </a:xfrm>
          <a:prstGeom prst="rect">
            <a:avLst/>
          </a:prstGeom>
        </p:spPr>
        <p:txBody>
          <a:bodyPr vert="horz" lIns="0" tIns="0" rIns="0" bIns="0" rtlCol="0">
            <a:spAutoFit/>
          </a:bodyPr>
          <a:lstStyle>
            <a:lvl1pPr>
              <a:defRPr lang="en-US" sz="2000" dirty="0"/>
            </a:lvl1pPr>
          </a:lstStyle>
          <a:p>
            <a:pPr lvl="0"/>
            <a:r>
              <a:rPr lang="en-US" dirty="0"/>
              <a:t>Add text here</a:t>
            </a:r>
          </a:p>
        </p:txBody>
      </p:sp>
      <p:sp>
        <p:nvSpPr>
          <p:cNvPr id="5" name="Text Placeholder 4"/>
          <p:cNvSpPr>
            <a:spLocks noGrp="1"/>
          </p:cNvSpPr>
          <p:nvPr>
            <p:ph type="body" sz="quarter" idx="11" hasCustomPrompt="1"/>
          </p:nvPr>
        </p:nvSpPr>
        <p:spPr>
          <a:xfrm>
            <a:off x="1389459" y="1961322"/>
            <a:ext cx="10383899"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dirty="0"/>
              <a:t>Body copy Segoe UI Regular 14/18. The quick brown fox jumps over the lazy dog. The quick brown fox jumps over the lazy dog. The quick brown fox jumps over the lazy dog.</a:t>
            </a:r>
          </a:p>
        </p:txBody>
      </p:sp>
      <p:cxnSp>
        <p:nvCxnSpPr>
          <p:cNvPr id="7" name="Straight Connector 6">
            <a:extLst>
              <a:ext uri="{FF2B5EF4-FFF2-40B4-BE49-F238E27FC236}">
                <a16:creationId xmlns:a16="http://schemas.microsoft.com/office/drawing/2014/main" id="{8AF631F7-0FD6-4620-8D4C-845139540698}"/>
              </a:ext>
              <a:ext uri="{C183D7F6-B498-43B3-948B-1728B52AA6E4}">
                <adec:decorative xmlns:adec="http://schemas.microsoft.com/office/drawing/2017/decorative" val="1"/>
              </a:ext>
            </a:extLst>
          </p:cNvPr>
          <p:cNvCxnSpPr>
            <a:cxnSpLocks/>
          </p:cNvCxnSpPr>
          <p:nvPr userDrawn="1"/>
        </p:nvCxnSpPr>
        <p:spPr>
          <a:xfrm>
            <a:off x="1389695" y="2763870"/>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908050"/>
            <a:ext cx="10383899"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13359E8F-F4BC-46D9-A456-1AEF499C6D31}"/>
              </a:ext>
              <a:ext uri="{C183D7F6-B498-43B3-948B-1728B52AA6E4}">
                <adec:decorative xmlns:adec="http://schemas.microsoft.com/office/drawing/2017/decorative" val="1"/>
              </a:ext>
            </a:extLst>
          </p:cNvPr>
          <p:cNvCxnSpPr>
            <a:cxnSpLocks/>
          </p:cNvCxnSpPr>
          <p:nvPr userDrawn="1"/>
        </p:nvCxnSpPr>
        <p:spPr>
          <a:xfrm>
            <a:off x="1389695" y="3710598"/>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854778"/>
            <a:ext cx="10383899"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603E4A63-916B-46C0-8814-35F99E0A4F76}"/>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690804562"/>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ext option_4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four rows</a:t>
            </a:r>
          </a:p>
        </p:txBody>
      </p:sp>
      <p:sp>
        <p:nvSpPr>
          <p:cNvPr id="15" name="Text Placeholder 5">
            <a:extLst>
              <a:ext uri="{FF2B5EF4-FFF2-40B4-BE49-F238E27FC236}">
                <a16:creationId xmlns:a16="http://schemas.microsoft.com/office/drawing/2014/main" id="{C26D22CE-EFD0-4FAA-95AC-F37D3BED6618}"/>
              </a:ext>
            </a:extLst>
          </p:cNvPr>
          <p:cNvSpPr>
            <a:spLocks noGrp="1"/>
          </p:cNvSpPr>
          <p:nvPr>
            <p:ph type="body" sz="quarter" idx="20" hasCustomPrompt="1"/>
          </p:nvPr>
        </p:nvSpPr>
        <p:spPr>
          <a:xfrm>
            <a:off x="418643" y="1168400"/>
            <a:ext cx="11341267" cy="307777"/>
          </a:xfrm>
          <a:prstGeom prst="rect">
            <a:avLst/>
          </a:prstGeom>
        </p:spPr>
        <p:txBody>
          <a:bodyPr vert="horz" lIns="0" tIns="0" rIns="0" bIns="0" rtlCol="0">
            <a:spAutoFit/>
          </a:bodyPr>
          <a:lstStyle>
            <a:lvl1pPr>
              <a:defRPr lang="en-US" sz="2000" dirty="0"/>
            </a:lvl1pPr>
          </a:lstStyle>
          <a:p>
            <a:pPr lvl="0"/>
            <a:r>
              <a:rPr lang="en-US" dirty="0"/>
              <a:t>Add text here</a:t>
            </a:r>
          </a:p>
        </p:txBody>
      </p:sp>
      <p:sp>
        <p:nvSpPr>
          <p:cNvPr id="5" name="Text Placeholder 4"/>
          <p:cNvSpPr>
            <a:spLocks noGrp="1"/>
          </p:cNvSpPr>
          <p:nvPr>
            <p:ph type="body" sz="quarter" idx="11" hasCustomPrompt="1"/>
          </p:nvPr>
        </p:nvSpPr>
        <p:spPr>
          <a:xfrm>
            <a:off x="1389459" y="1961322"/>
            <a:ext cx="10383899"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dirty="0"/>
              <a:t>Body copy Segoe UI Regular 14/18. The quick brown fox jumps over the lazy dog. The quick brown fox jumps over the lazy dog. The quick brown fox jumps over the lazy dog.</a:t>
            </a:r>
          </a:p>
        </p:txBody>
      </p:sp>
      <p:cxnSp>
        <p:nvCxnSpPr>
          <p:cNvPr id="7" name="Straight Connector 6">
            <a:extLst>
              <a:ext uri="{FF2B5EF4-FFF2-40B4-BE49-F238E27FC236}">
                <a16:creationId xmlns:a16="http://schemas.microsoft.com/office/drawing/2014/main" id="{8AF631F7-0FD6-4620-8D4C-845139540698}"/>
              </a:ext>
              <a:ext uri="{C183D7F6-B498-43B3-948B-1728B52AA6E4}">
                <adec:decorative xmlns:adec="http://schemas.microsoft.com/office/drawing/2017/decorative" val="1"/>
              </a:ext>
            </a:extLst>
          </p:cNvPr>
          <p:cNvCxnSpPr>
            <a:cxnSpLocks/>
          </p:cNvCxnSpPr>
          <p:nvPr userDrawn="1"/>
        </p:nvCxnSpPr>
        <p:spPr>
          <a:xfrm>
            <a:off x="1389695" y="2763870"/>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908050"/>
            <a:ext cx="10383899"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13359E8F-F4BC-46D9-A456-1AEF499C6D31}"/>
              </a:ext>
              <a:ext uri="{C183D7F6-B498-43B3-948B-1728B52AA6E4}">
                <adec:decorative xmlns:adec="http://schemas.microsoft.com/office/drawing/2017/decorative" val="1"/>
              </a:ext>
            </a:extLst>
          </p:cNvPr>
          <p:cNvCxnSpPr>
            <a:cxnSpLocks/>
          </p:cNvCxnSpPr>
          <p:nvPr userDrawn="1"/>
        </p:nvCxnSpPr>
        <p:spPr>
          <a:xfrm>
            <a:off x="1389695" y="3710598"/>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854778"/>
            <a:ext cx="10383899"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cxnSp>
        <p:nvCxnSpPr>
          <p:cNvPr id="9" name="Straight Connector 8">
            <a:extLst>
              <a:ext uri="{FF2B5EF4-FFF2-40B4-BE49-F238E27FC236}">
                <a16:creationId xmlns:a16="http://schemas.microsoft.com/office/drawing/2014/main" id="{15248E5B-B35D-43BA-B0E9-DDA9F982CABC}"/>
              </a:ext>
              <a:ext uri="{C183D7F6-B498-43B3-948B-1728B52AA6E4}">
                <adec:decorative xmlns:adec="http://schemas.microsoft.com/office/drawing/2017/decorative" val="1"/>
              </a:ext>
            </a:extLst>
          </p:cNvPr>
          <p:cNvCxnSpPr>
            <a:cxnSpLocks/>
          </p:cNvCxnSpPr>
          <p:nvPr userDrawn="1"/>
        </p:nvCxnSpPr>
        <p:spPr>
          <a:xfrm>
            <a:off x="1389695" y="4657326"/>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4801506"/>
            <a:ext cx="10383899"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dirty="0"/>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5F35E7E5-1784-40DE-92EF-E9874E810C34}"/>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247846588"/>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ext option_5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five rows</a:t>
            </a:r>
          </a:p>
        </p:txBody>
      </p:sp>
      <p:sp>
        <p:nvSpPr>
          <p:cNvPr id="17" name="Text Placeholder 5">
            <a:extLst>
              <a:ext uri="{FF2B5EF4-FFF2-40B4-BE49-F238E27FC236}">
                <a16:creationId xmlns:a16="http://schemas.microsoft.com/office/drawing/2014/main" id="{9615BA4B-6D68-4728-AF5E-96CF426BDBDE}"/>
              </a:ext>
            </a:extLst>
          </p:cNvPr>
          <p:cNvSpPr>
            <a:spLocks noGrp="1"/>
          </p:cNvSpPr>
          <p:nvPr>
            <p:ph type="body" sz="quarter" idx="22" hasCustomPrompt="1"/>
          </p:nvPr>
        </p:nvSpPr>
        <p:spPr>
          <a:xfrm>
            <a:off x="418643" y="1168400"/>
            <a:ext cx="11341267" cy="307777"/>
          </a:xfrm>
          <a:prstGeom prst="rect">
            <a:avLst/>
          </a:prstGeom>
        </p:spPr>
        <p:txBody>
          <a:bodyPr vert="horz" lIns="0" tIns="0" rIns="0" bIns="0" rtlCol="0">
            <a:spAutoFit/>
          </a:bodyPr>
          <a:lstStyle>
            <a:lvl1pPr>
              <a:defRPr lang="en-US" sz="2000" dirty="0"/>
            </a:lvl1pPr>
          </a:lstStyle>
          <a:p>
            <a:pPr lvl="0"/>
            <a:r>
              <a:rPr lang="en-US" dirty="0"/>
              <a:t>Add text here</a:t>
            </a:r>
          </a:p>
        </p:txBody>
      </p:sp>
      <p:sp>
        <p:nvSpPr>
          <p:cNvPr id="5" name="Text Placeholder 4"/>
          <p:cNvSpPr>
            <a:spLocks noGrp="1"/>
          </p:cNvSpPr>
          <p:nvPr>
            <p:ph type="body" sz="quarter" idx="11" hasCustomPrompt="1"/>
          </p:nvPr>
        </p:nvSpPr>
        <p:spPr>
          <a:xfrm>
            <a:off x="1389459" y="1961322"/>
            <a:ext cx="10383899" cy="519217"/>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8" name="Straight Connector 7">
            <a:extLst>
              <a:ext uri="{FF2B5EF4-FFF2-40B4-BE49-F238E27FC236}">
                <a16:creationId xmlns:a16="http://schemas.microsoft.com/office/drawing/2014/main" id="{18C7A5BA-6D5F-4F89-8133-5E7B5AFA5388}"/>
              </a:ext>
              <a:ext uri="{C183D7F6-B498-43B3-948B-1728B52AA6E4}">
                <adec:decorative xmlns:adec="http://schemas.microsoft.com/office/drawing/2017/decorative" val="1"/>
              </a:ext>
            </a:extLst>
          </p:cNvPr>
          <p:cNvCxnSpPr>
            <a:cxnSpLocks/>
          </p:cNvCxnSpPr>
          <p:nvPr userDrawn="1"/>
        </p:nvCxnSpPr>
        <p:spPr>
          <a:xfrm>
            <a:off x="1389695" y="2601426"/>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722313"/>
            <a:ext cx="10383899" cy="519217"/>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9" name="Straight Connector 8">
            <a:extLst>
              <a:ext uri="{FF2B5EF4-FFF2-40B4-BE49-F238E27FC236}">
                <a16:creationId xmlns:a16="http://schemas.microsoft.com/office/drawing/2014/main" id="{CBD0695E-5B97-44BE-B0A8-F9214D354151}"/>
              </a:ext>
              <a:ext uri="{C183D7F6-B498-43B3-948B-1728B52AA6E4}">
                <adec:decorative xmlns:adec="http://schemas.microsoft.com/office/drawing/2017/decorative" val="1"/>
              </a:ext>
            </a:extLst>
          </p:cNvPr>
          <p:cNvCxnSpPr>
            <a:cxnSpLocks/>
          </p:cNvCxnSpPr>
          <p:nvPr userDrawn="1"/>
        </p:nvCxnSpPr>
        <p:spPr>
          <a:xfrm>
            <a:off x="1389695" y="3362417"/>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483304"/>
            <a:ext cx="10383899" cy="519217"/>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0" name="Straight Connector 9">
            <a:extLst>
              <a:ext uri="{FF2B5EF4-FFF2-40B4-BE49-F238E27FC236}">
                <a16:creationId xmlns:a16="http://schemas.microsoft.com/office/drawing/2014/main" id="{D602F602-8AD2-44FB-96AC-197B0B03616F}"/>
              </a:ext>
              <a:ext uri="{C183D7F6-B498-43B3-948B-1728B52AA6E4}">
                <adec:decorative xmlns:adec="http://schemas.microsoft.com/office/drawing/2017/decorative" val="1"/>
              </a:ext>
            </a:extLst>
          </p:cNvPr>
          <p:cNvCxnSpPr>
            <a:cxnSpLocks/>
          </p:cNvCxnSpPr>
          <p:nvPr userDrawn="1"/>
        </p:nvCxnSpPr>
        <p:spPr>
          <a:xfrm>
            <a:off x="1389695" y="4123408"/>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4244295"/>
            <a:ext cx="10383899" cy="519217"/>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1" name="Straight Connector 10">
            <a:extLst>
              <a:ext uri="{FF2B5EF4-FFF2-40B4-BE49-F238E27FC236}">
                <a16:creationId xmlns:a16="http://schemas.microsoft.com/office/drawing/2014/main" id="{C5EE9FF8-98D9-46AE-9E3D-2F72E00C7752}"/>
              </a:ext>
              <a:ext uri="{C183D7F6-B498-43B3-948B-1728B52AA6E4}">
                <adec:decorative xmlns:adec="http://schemas.microsoft.com/office/drawing/2017/decorative" val="1"/>
              </a:ext>
            </a:extLst>
          </p:cNvPr>
          <p:cNvCxnSpPr>
            <a:cxnSpLocks/>
          </p:cNvCxnSpPr>
          <p:nvPr userDrawn="1"/>
        </p:nvCxnSpPr>
        <p:spPr>
          <a:xfrm>
            <a:off x="1389695" y="4884399"/>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5005283"/>
            <a:ext cx="10383899" cy="519217"/>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sp>
        <p:nvSpPr>
          <p:cNvPr id="2" name="Footer Placeholder 1">
            <a:extLst>
              <a:ext uri="{FF2B5EF4-FFF2-40B4-BE49-F238E27FC236}">
                <a16:creationId xmlns:a16="http://schemas.microsoft.com/office/drawing/2014/main" id="{CED9039A-1F5F-4C3E-8088-C5C6AC71B3E2}"/>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128709273"/>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ext option_6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six rows</a:t>
            </a:r>
          </a:p>
        </p:txBody>
      </p:sp>
      <p:sp>
        <p:nvSpPr>
          <p:cNvPr id="21" name="Text Placeholder 5">
            <a:extLst>
              <a:ext uri="{FF2B5EF4-FFF2-40B4-BE49-F238E27FC236}">
                <a16:creationId xmlns:a16="http://schemas.microsoft.com/office/drawing/2014/main" id="{52987478-529C-46E1-AA3F-32BE6FD91D75}"/>
              </a:ext>
            </a:extLst>
          </p:cNvPr>
          <p:cNvSpPr>
            <a:spLocks noGrp="1"/>
          </p:cNvSpPr>
          <p:nvPr>
            <p:ph type="body" sz="quarter" idx="31" hasCustomPrompt="1"/>
          </p:nvPr>
        </p:nvSpPr>
        <p:spPr>
          <a:xfrm>
            <a:off x="418643" y="1168400"/>
            <a:ext cx="11341267" cy="307777"/>
          </a:xfrm>
          <a:prstGeom prst="rect">
            <a:avLst/>
          </a:prstGeom>
        </p:spPr>
        <p:txBody>
          <a:bodyPr vert="horz" lIns="0" tIns="0" rIns="0" bIns="0" rtlCol="0">
            <a:spAutoFit/>
          </a:bodyPr>
          <a:lstStyle>
            <a:lvl1pPr>
              <a:defRPr lang="en-US" sz="2000" dirty="0"/>
            </a:lvl1pPr>
          </a:lstStyle>
          <a:p>
            <a:pPr lvl="0"/>
            <a:r>
              <a:rPr lang="en-US" dirty="0"/>
              <a:t>Add text here</a:t>
            </a:r>
          </a:p>
        </p:txBody>
      </p:sp>
      <p:sp>
        <p:nvSpPr>
          <p:cNvPr id="5" name="Text Placeholder 4"/>
          <p:cNvSpPr>
            <a:spLocks noGrp="1"/>
          </p:cNvSpPr>
          <p:nvPr>
            <p:ph type="body" sz="quarter" idx="11" hasCustomPrompt="1"/>
          </p:nvPr>
        </p:nvSpPr>
        <p:spPr>
          <a:xfrm>
            <a:off x="1389459" y="1961323"/>
            <a:ext cx="10383899" cy="42648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9" name="Straight Connector 8">
            <a:extLst>
              <a:ext uri="{FF2B5EF4-FFF2-40B4-BE49-F238E27FC236}">
                <a16:creationId xmlns:a16="http://schemas.microsoft.com/office/drawing/2014/main" id="{91176662-41A1-45F5-9F2A-CB3D5785A657}"/>
              </a:ext>
              <a:ext uri="{C183D7F6-B498-43B3-948B-1728B52AA6E4}">
                <adec:decorative xmlns:adec="http://schemas.microsoft.com/office/drawing/2017/decorative" val="1"/>
              </a:ext>
            </a:extLst>
          </p:cNvPr>
          <p:cNvCxnSpPr>
            <a:cxnSpLocks/>
          </p:cNvCxnSpPr>
          <p:nvPr userDrawn="1"/>
        </p:nvCxnSpPr>
        <p:spPr>
          <a:xfrm>
            <a:off x="1403101" y="2488235"/>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588661"/>
            <a:ext cx="10383899" cy="42648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0" name="Straight Connector 9">
            <a:extLst>
              <a:ext uri="{FF2B5EF4-FFF2-40B4-BE49-F238E27FC236}">
                <a16:creationId xmlns:a16="http://schemas.microsoft.com/office/drawing/2014/main" id="{F1B8295B-9399-43B5-961D-6D1444246663}"/>
              </a:ext>
              <a:ext uri="{C183D7F6-B498-43B3-948B-1728B52AA6E4}">
                <adec:decorative xmlns:adec="http://schemas.microsoft.com/office/drawing/2017/decorative" val="1"/>
              </a:ext>
            </a:extLst>
          </p:cNvPr>
          <p:cNvCxnSpPr>
            <a:cxnSpLocks/>
          </p:cNvCxnSpPr>
          <p:nvPr userDrawn="1"/>
        </p:nvCxnSpPr>
        <p:spPr>
          <a:xfrm>
            <a:off x="1403101" y="3115573"/>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215999"/>
            <a:ext cx="10383899"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5" name="Straight Connector 14">
            <a:extLst>
              <a:ext uri="{FF2B5EF4-FFF2-40B4-BE49-F238E27FC236}">
                <a16:creationId xmlns:a16="http://schemas.microsoft.com/office/drawing/2014/main" id="{8661FE75-B00C-4695-B37C-FB53546A5F0A}"/>
              </a:ext>
              <a:ext uri="{C183D7F6-B498-43B3-948B-1728B52AA6E4}">
                <adec:decorative xmlns:adec="http://schemas.microsoft.com/office/drawing/2017/decorative" val="1"/>
              </a:ext>
            </a:extLst>
          </p:cNvPr>
          <p:cNvCxnSpPr>
            <a:cxnSpLocks/>
          </p:cNvCxnSpPr>
          <p:nvPr userDrawn="1"/>
        </p:nvCxnSpPr>
        <p:spPr>
          <a:xfrm>
            <a:off x="1403101" y="3742911"/>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3843337"/>
            <a:ext cx="10383899"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1" name="Straight Connector 10">
            <a:extLst>
              <a:ext uri="{FF2B5EF4-FFF2-40B4-BE49-F238E27FC236}">
                <a16:creationId xmlns:a16="http://schemas.microsoft.com/office/drawing/2014/main" id="{44FEBE66-8971-4138-8B29-7373BB7CD1B7}"/>
              </a:ext>
              <a:ext uri="{C183D7F6-B498-43B3-948B-1728B52AA6E4}">
                <adec:decorative xmlns:adec="http://schemas.microsoft.com/office/drawing/2017/decorative" val="1"/>
              </a:ext>
            </a:extLst>
          </p:cNvPr>
          <p:cNvCxnSpPr>
            <a:cxnSpLocks/>
          </p:cNvCxnSpPr>
          <p:nvPr userDrawn="1"/>
        </p:nvCxnSpPr>
        <p:spPr>
          <a:xfrm>
            <a:off x="1403101" y="4370249"/>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470675"/>
            <a:ext cx="10383899"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2" name="Straight Connector 11">
            <a:extLst>
              <a:ext uri="{FF2B5EF4-FFF2-40B4-BE49-F238E27FC236}">
                <a16:creationId xmlns:a16="http://schemas.microsoft.com/office/drawing/2014/main" id="{EE9B15D9-25BA-4AE3-B36D-961D8C817DC1}"/>
              </a:ext>
              <a:ext uri="{C183D7F6-B498-43B3-948B-1728B52AA6E4}">
                <adec:decorative xmlns:adec="http://schemas.microsoft.com/office/drawing/2017/decorative" val="1"/>
              </a:ext>
            </a:extLst>
          </p:cNvPr>
          <p:cNvCxnSpPr>
            <a:cxnSpLocks/>
          </p:cNvCxnSpPr>
          <p:nvPr userDrawn="1"/>
        </p:nvCxnSpPr>
        <p:spPr>
          <a:xfrm>
            <a:off x="1403101" y="4997587"/>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4349BD30-0784-4B45-BEA2-C53624DF62CA}"/>
              </a:ext>
            </a:extLst>
          </p:cNvPr>
          <p:cNvSpPr>
            <a:spLocks noGrp="1"/>
          </p:cNvSpPr>
          <p:nvPr>
            <p:ph type="body" sz="quarter" idx="30" hasCustomPrompt="1"/>
          </p:nvPr>
        </p:nvSpPr>
        <p:spPr>
          <a:xfrm>
            <a:off x="1389459" y="5098014"/>
            <a:ext cx="10383899"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sp>
        <p:nvSpPr>
          <p:cNvPr id="4" name="Footer Placeholder 1">
            <a:extLst>
              <a:ext uri="{FF2B5EF4-FFF2-40B4-BE49-F238E27FC236}">
                <a16:creationId xmlns:a16="http://schemas.microsoft.com/office/drawing/2014/main" id="{46CCDEFC-B6DB-4055-A5EC-0C75CF24B53D}"/>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692085969"/>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ext option_7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seven rows</a:t>
            </a:r>
          </a:p>
        </p:txBody>
      </p:sp>
      <p:sp>
        <p:nvSpPr>
          <p:cNvPr id="21" name="Text Placeholder 5">
            <a:extLst>
              <a:ext uri="{FF2B5EF4-FFF2-40B4-BE49-F238E27FC236}">
                <a16:creationId xmlns:a16="http://schemas.microsoft.com/office/drawing/2014/main" id="{52987478-529C-46E1-AA3F-32BE6FD91D75}"/>
              </a:ext>
            </a:extLst>
          </p:cNvPr>
          <p:cNvSpPr>
            <a:spLocks noGrp="1"/>
          </p:cNvSpPr>
          <p:nvPr>
            <p:ph type="body" sz="quarter" idx="31" hasCustomPrompt="1"/>
          </p:nvPr>
        </p:nvSpPr>
        <p:spPr>
          <a:xfrm>
            <a:off x="418643" y="1168400"/>
            <a:ext cx="11341267" cy="307777"/>
          </a:xfrm>
          <a:prstGeom prst="rect">
            <a:avLst/>
          </a:prstGeom>
        </p:spPr>
        <p:txBody>
          <a:bodyPr vert="horz" lIns="0" tIns="0" rIns="0" bIns="0" rtlCol="0">
            <a:spAutoFit/>
          </a:bodyPr>
          <a:lstStyle>
            <a:lvl1pPr>
              <a:defRPr lang="en-US" sz="2000" dirty="0"/>
            </a:lvl1pPr>
          </a:lstStyle>
          <a:p>
            <a:pPr lvl="0"/>
            <a:r>
              <a:rPr lang="en-US" dirty="0"/>
              <a:t>Add text here</a:t>
            </a:r>
          </a:p>
        </p:txBody>
      </p:sp>
      <p:sp>
        <p:nvSpPr>
          <p:cNvPr id="5" name="Text Placeholder 4"/>
          <p:cNvSpPr>
            <a:spLocks noGrp="1"/>
          </p:cNvSpPr>
          <p:nvPr>
            <p:ph type="body" sz="quarter" idx="11" hasCustomPrompt="1"/>
          </p:nvPr>
        </p:nvSpPr>
        <p:spPr>
          <a:xfrm>
            <a:off x="418643" y="1961323"/>
            <a:ext cx="11354715" cy="42648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9" name="Straight Connector 8">
            <a:extLst>
              <a:ext uri="{FF2B5EF4-FFF2-40B4-BE49-F238E27FC236}">
                <a16:creationId xmlns:a16="http://schemas.microsoft.com/office/drawing/2014/main" id="{91176662-41A1-45F5-9F2A-CB3D5785A657}"/>
              </a:ext>
              <a:ext uri="{C183D7F6-B498-43B3-948B-1728B52AA6E4}">
                <adec:decorative xmlns:adec="http://schemas.microsoft.com/office/drawing/2017/decorative" val="1"/>
              </a:ext>
            </a:extLst>
          </p:cNvPr>
          <p:cNvCxnSpPr>
            <a:cxnSpLocks/>
          </p:cNvCxnSpPr>
          <p:nvPr userDrawn="1"/>
        </p:nvCxnSpPr>
        <p:spPr>
          <a:xfrm>
            <a:off x="434818" y="2435607"/>
            <a:ext cx="1132509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418643" y="2483405"/>
            <a:ext cx="11354715" cy="42648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0" name="Straight Connector 9">
            <a:extLst>
              <a:ext uri="{FF2B5EF4-FFF2-40B4-BE49-F238E27FC236}">
                <a16:creationId xmlns:a16="http://schemas.microsoft.com/office/drawing/2014/main" id="{F1B8295B-9399-43B5-961D-6D1444246663}"/>
              </a:ext>
              <a:ext uri="{C183D7F6-B498-43B3-948B-1728B52AA6E4}">
                <adec:decorative xmlns:adec="http://schemas.microsoft.com/office/drawing/2017/decorative" val="1"/>
              </a:ext>
            </a:extLst>
          </p:cNvPr>
          <p:cNvCxnSpPr>
            <a:cxnSpLocks/>
          </p:cNvCxnSpPr>
          <p:nvPr userDrawn="1"/>
        </p:nvCxnSpPr>
        <p:spPr>
          <a:xfrm>
            <a:off x="434818" y="2957689"/>
            <a:ext cx="1132509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418643" y="3005487"/>
            <a:ext cx="11354715"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5" name="Straight Connector 14">
            <a:extLst>
              <a:ext uri="{FF2B5EF4-FFF2-40B4-BE49-F238E27FC236}">
                <a16:creationId xmlns:a16="http://schemas.microsoft.com/office/drawing/2014/main" id="{8661FE75-B00C-4695-B37C-FB53546A5F0A}"/>
              </a:ext>
              <a:ext uri="{C183D7F6-B498-43B3-948B-1728B52AA6E4}">
                <adec:decorative xmlns:adec="http://schemas.microsoft.com/office/drawing/2017/decorative" val="1"/>
              </a:ext>
            </a:extLst>
          </p:cNvPr>
          <p:cNvCxnSpPr>
            <a:cxnSpLocks/>
          </p:cNvCxnSpPr>
          <p:nvPr userDrawn="1"/>
        </p:nvCxnSpPr>
        <p:spPr>
          <a:xfrm>
            <a:off x="434818" y="3479771"/>
            <a:ext cx="1132509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418643" y="3527569"/>
            <a:ext cx="11354715"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1" name="Straight Connector 10">
            <a:extLst>
              <a:ext uri="{FF2B5EF4-FFF2-40B4-BE49-F238E27FC236}">
                <a16:creationId xmlns:a16="http://schemas.microsoft.com/office/drawing/2014/main" id="{44FEBE66-8971-4138-8B29-7373BB7CD1B7}"/>
              </a:ext>
              <a:ext uri="{C183D7F6-B498-43B3-948B-1728B52AA6E4}">
                <adec:decorative xmlns:adec="http://schemas.microsoft.com/office/drawing/2017/decorative" val="1"/>
              </a:ext>
            </a:extLst>
          </p:cNvPr>
          <p:cNvCxnSpPr>
            <a:cxnSpLocks/>
          </p:cNvCxnSpPr>
          <p:nvPr userDrawn="1"/>
        </p:nvCxnSpPr>
        <p:spPr>
          <a:xfrm>
            <a:off x="434818" y="4001853"/>
            <a:ext cx="1132509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418643" y="4049651"/>
            <a:ext cx="11354715"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2" name="Straight Connector 11">
            <a:extLst>
              <a:ext uri="{FF2B5EF4-FFF2-40B4-BE49-F238E27FC236}">
                <a16:creationId xmlns:a16="http://schemas.microsoft.com/office/drawing/2014/main" id="{EE9B15D9-25BA-4AE3-B36D-961D8C817DC1}"/>
              </a:ext>
              <a:ext uri="{C183D7F6-B498-43B3-948B-1728B52AA6E4}">
                <adec:decorative xmlns:adec="http://schemas.microsoft.com/office/drawing/2017/decorative" val="1"/>
              </a:ext>
            </a:extLst>
          </p:cNvPr>
          <p:cNvCxnSpPr>
            <a:cxnSpLocks/>
          </p:cNvCxnSpPr>
          <p:nvPr userDrawn="1"/>
        </p:nvCxnSpPr>
        <p:spPr>
          <a:xfrm>
            <a:off x="434818" y="5046017"/>
            <a:ext cx="1132509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4349BD30-0784-4B45-BEA2-C53624DF62CA}"/>
              </a:ext>
            </a:extLst>
          </p:cNvPr>
          <p:cNvSpPr>
            <a:spLocks noGrp="1"/>
          </p:cNvSpPr>
          <p:nvPr>
            <p:ph type="body" sz="quarter" idx="30" hasCustomPrompt="1"/>
          </p:nvPr>
        </p:nvSpPr>
        <p:spPr>
          <a:xfrm>
            <a:off x="418643" y="4571733"/>
            <a:ext cx="11354715"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7" name="Straight Connector 16">
            <a:extLst>
              <a:ext uri="{FF2B5EF4-FFF2-40B4-BE49-F238E27FC236}">
                <a16:creationId xmlns:a16="http://schemas.microsoft.com/office/drawing/2014/main" id="{E463BEA0-0EFD-486F-81C5-596C2AEEBC26}"/>
              </a:ext>
              <a:ext uri="{C183D7F6-B498-43B3-948B-1728B52AA6E4}">
                <adec:decorative xmlns:adec="http://schemas.microsoft.com/office/drawing/2017/decorative" val="1"/>
              </a:ext>
            </a:extLst>
          </p:cNvPr>
          <p:cNvCxnSpPr>
            <a:cxnSpLocks/>
          </p:cNvCxnSpPr>
          <p:nvPr userDrawn="1"/>
        </p:nvCxnSpPr>
        <p:spPr>
          <a:xfrm>
            <a:off x="434818" y="4523935"/>
            <a:ext cx="1132509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935E9A39-1ACF-4C89-9498-11C0EFB1E38A}"/>
              </a:ext>
            </a:extLst>
          </p:cNvPr>
          <p:cNvSpPr>
            <a:spLocks noGrp="1"/>
          </p:cNvSpPr>
          <p:nvPr>
            <p:ph type="body" sz="quarter" idx="32" hasCustomPrompt="1"/>
          </p:nvPr>
        </p:nvSpPr>
        <p:spPr>
          <a:xfrm>
            <a:off x="418643" y="5093812"/>
            <a:ext cx="11354715"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sp>
        <p:nvSpPr>
          <p:cNvPr id="4" name="Footer Placeholder 1">
            <a:extLst>
              <a:ext uri="{FF2B5EF4-FFF2-40B4-BE49-F238E27FC236}">
                <a16:creationId xmlns:a16="http://schemas.microsoft.com/office/drawing/2014/main" id="{C3EEA8B3-EE5E-4360-9233-7B76A3C14833}"/>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732206220"/>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Layout_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441468" y="1456896"/>
            <a:ext cx="5543785" cy="3762803"/>
          </a:xfrm>
          <a:solidFill>
            <a:schemeClr val="bg1">
              <a:lumMod val="95000"/>
            </a:schemeClr>
          </a:solidFill>
        </p:spPr>
        <p:txBody>
          <a:bodyPr lIns="137160">
            <a:noAutofit/>
          </a:bodyPr>
          <a:lstStyle>
            <a:lvl1pPr>
              <a:spcBef>
                <a:spcPts val="392"/>
              </a:spcBef>
              <a:spcAft>
                <a:spcPts val="588"/>
              </a:spcAft>
              <a:defRPr sz="2400"/>
            </a:lvl1pPr>
            <a:lvl2pPr>
              <a:spcBef>
                <a:spcPts val="392"/>
              </a:spcBef>
              <a:spcAft>
                <a:spcPts val="588"/>
              </a:spcAft>
              <a:defRPr/>
            </a:lvl2pPr>
            <a:lvl3pPr>
              <a:spcBef>
                <a:spcPts val="392"/>
              </a:spcBef>
              <a:spcAft>
                <a:spcPts val="588"/>
              </a:spcAft>
              <a:defRPr/>
            </a:lvl3pPr>
            <a:lvl4pPr>
              <a:spcBef>
                <a:spcPts val="392"/>
              </a:spcBef>
              <a:spcAft>
                <a:spcPts val="588"/>
              </a:spcAft>
              <a:defRPr/>
            </a:lvl4pPr>
            <a:lvl5pPr>
              <a:spcBef>
                <a:spcPts val="392"/>
              </a:spcBef>
              <a:spcAft>
                <a:spcPts val="588"/>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4">
            <a:extLst>
              <a:ext uri="{FF2B5EF4-FFF2-40B4-BE49-F238E27FC236}">
                <a16:creationId xmlns:a16="http://schemas.microsoft.com/office/drawing/2014/main" id="{1884D379-CA81-40D3-9E78-E89E7861D50F}"/>
              </a:ext>
            </a:extLst>
          </p:cNvPr>
          <p:cNvSpPr>
            <a:spLocks noGrp="1"/>
          </p:cNvSpPr>
          <p:nvPr>
            <p:ph sz="quarter" idx="11"/>
          </p:nvPr>
        </p:nvSpPr>
        <p:spPr>
          <a:xfrm>
            <a:off x="6229350" y="1456896"/>
            <a:ext cx="5543550" cy="3762803"/>
          </a:xfrm>
          <a:solidFill>
            <a:schemeClr val="bg1">
              <a:lumMod val="95000"/>
            </a:schemeClr>
          </a:solidFill>
        </p:spPr>
        <p:txBody>
          <a:bodyPr lIns="137160">
            <a:noAutofit/>
          </a:bodyPr>
          <a:lstStyle>
            <a:lvl1pPr>
              <a:spcBef>
                <a:spcPts val="392"/>
              </a:spcBef>
              <a:spcAft>
                <a:spcPts val="588"/>
              </a:spcAft>
              <a:defRPr sz="2400"/>
            </a:lvl1pPr>
            <a:lvl2pPr>
              <a:spcBef>
                <a:spcPts val="392"/>
              </a:spcBef>
              <a:spcAft>
                <a:spcPts val="588"/>
              </a:spcAft>
              <a:defRPr/>
            </a:lvl2pPr>
            <a:lvl3pPr>
              <a:spcBef>
                <a:spcPts val="392"/>
              </a:spcBef>
              <a:spcAft>
                <a:spcPts val="588"/>
              </a:spcAft>
              <a:defRPr/>
            </a:lvl3pPr>
            <a:lvl4pPr>
              <a:spcBef>
                <a:spcPts val="392"/>
              </a:spcBef>
              <a:spcAft>
                <a:spcPts val="588"/>
              </a:spcAft>
              <a:defRPr/>
            </a:lvl4pPr>
            <a:lvl5pPr>
              <a:spcBef>
                <a:spcPts val="392"/>
              </a:spcBef>
              <a:spcAft>
                <a:spcPts val="588"/>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1">
            <a:extLst>
              <a:ext uri="{FF2B5EF4-FFF2-40B4-BE49-F238E27FC236}">
                <a16:creationId xmlns:a16="http://schemas.microsoft.com/office/drawing/2014/main" id="{1EECB910-8937-4CC4-AEC5-2DD554C2D636}"/>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1294212483"/>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ext option- Text three rows &amp; two column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three rows &amp; two columns</a:t>
            </a:r>
          </a:p>
        </p:txBody>
      </p:sp>
      <p:sp>
        <p:nvSpPr>
          <p:cNvPr id="22" name="Text Placeholder 5">
            <a:extLst>
              <a:ext uri="{FF2B5EF4-FFF2-40B4-BE49-F238E27FC236}">
                <a16:creationId xmlns:a16="http://schemas.microsoft.com/office/drawing/2014/main" id="{FDDCE837-1494-4915-B6F7-9703BBD92279}"/>
              </a:ext>
            </a:extLst>
          </p:cNvPr>
          <p:cNvSpPr>
            <a:spLocks noGrp="1"/>
          </p:cNvSpPr>
          <p:nvPr>
            <p:ph type="body" sz="quarter" idx="34" hasCustomPrompt="1"/>
          </p:nvPr>
        </p:nvSpPr>
        <p:spPr>
          <a:xfrm>
            <a:off x="418643" y="1168400"/>
            <a:ext cx="11341267" cy="307777"/>
          </a:xfrm>
          <a:prstGeom prst="rect">
            <a:avLst/>
          </a:prstGeom>
        </p:spPr>
        <p:txBody>
          <a:bodyPr lIns="0" tIns="0" rIns="0" bIns="0"/>
          <a:lstStyle>
            <a:lvl1pPr>
              <a:defRPr sz="2000"/>
            </a:lvl1pPr>
          </a:lstStyle>
          <a:p>
            <a:pPr lvl="0"/>
            <a:r>
              <a:rPr lang="en-US" dirty="0"/>
              <a:t>Add text here</a:t>
            </a:r>
          </a:p>
        </p:txBody>
      </p:sp>
      <p:sp>
        <p:nvSpPr>
          <p:cNvPr id="5" name="Text Placeholder 4"/>
          <p:cNvSpPr>
            <a:spLocks noGrp="1"/>
          </p:cNvSpPr>
          <p:nvPr>
            <p:ph type="body" sz="quarter" idx="11" hasCustomPrompt="1"/>
          </p:nvPr>
        </p:nvSpPr>
        <p:spPr>
          <a:xfrm>
            <a:off x="1389459" y="1961322"/>
            <a:ext cx="4608576" cy="109089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3" name="Straight Connector 12">
            <a:extLst>
              <a:ext uri="{FF2B5EF4-FFF2-40B4-BE49-F238E27FC236}">
                <a16:creationId xmlns:a16="http://schemas.microsoft.com/office/drawing/2014/main" id="{B2BC2D45-166A-42A4-BFA4-B0E61DE53CD1}"/>
              </a:ext>
              <a:ext uri="{C183D7F6-B498-43B3-948B-1728B52AA6E4}">
                <adec:decorative xmlns:adec="http://schemas.microsoft.com/office/drawing/2017/decorative" val="1"/>
              </a:ext>
            </a:extLst>
          </p:cNvPr>
          <p:cNvCxnSpPr>
            <a:cxnSpLocks/>
          </p:cNvCxnSpPr>
          <p:nvPr userDrawn="1"/>
        </p:nvCxnSpPr>
        <p:spPr>
          <a:xfrm>
            <a:off x="1389458" y="3181990"/>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3311765"/>
            <a:ext cx="4608576" cy="109089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C17E5589-50A4-4ADA-A3D2-DFB8558FE78E}"/>
              </a:ext>
              <a:ext uri="{C183D7F6-B498-43B3-948B-1728B52AA6E4}">
                <adec:decorative xmlns:adec="http://schemas.microsoft.com/office/drawing/2017/decorative" val="1"/>
              </a:ext>
            </a:extLst>
          </p:cNvPr>
          <p:cNvCxnSpPr>
            <a:cxnSpLocks/>
          </p:cNvCxnSpPr>
          <p:nvPr userDrawn="1"/>
        </p:nvCxnSpPr>
        <p:spPr>
          <a:xfrm>
            <a:off x="1389458" y="4532433"/>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4662207"/>
            <a:ext cx="4608576" cy="1090893"/>
          </a:xfrm>
          <a:prstGeom prst="rect">
            <a:avLst/>
          </a:prstGeo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sp>
        <p:nvSpPr>
          <p:cNvPr id="29" name="Text Placeholder 4">
            <a:extLst>
              <a:ext uri="{FF2B5EF4-FFF2-40B4-BE49-F238E27FC236}">
                <a16:creationId xmlns:a16="http://schemas.microsoft.com/office/drawing/2014/main" id="{54CEFA1A-4B05-414F-9E00-66A809EDEFE4}"/>
              </a:ext>
            </a:extLst>
          </p:cNvPr>
          <p:cNvSpPr>
            <a:spLocks noGrp="1"/>
          </p:cNvSpPr>
          <p:nvPr>
            <p:ph type="body" sz="quarter" idx="31" hasCustomPrompt="1"/>
          </p:nvPr>
        </p:nvSpPr>
        <p:spPr>
          <a:xfrm>
            <a:off x="7151335" y="1961322"/>
            <a:ext cx="4608576" cy="109089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599F4609-3CD7-4077-B992-04F71C504EF4}"/>
              </a:ext>
              <a:ext uri="{C183D7F6-B498-43B3-948B-1728B52AA6E4}">
                <adec:decorative xmlns:adec="http://schemas.microsoft.com/office/drawing/2017/decorative" val="1"/>
              </a:ext>
            </a:extLst>
          </p:cNvPr>
          <p:cNvCxnSpPr>
            <a:cxnSpLocks/>
          </p:cNvCxnSpPr>
          <p:nvPr userDrawn="1"/>
        </p:nvCxnSpPr>
        <p:spPr>
          <a:xfrm>
            <a:off x="7151335" y="3181990"/>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02C874C0-C1A3-4ED0-BF17-8BE11B4FE347}"/>
              </a:ext>
            </a:extLst>
          </p:cNvPr>
          <p:cNvSpPr>
            <a:spLocks noGrp="1"/>
          </p:cNvSpPr>
          <p:nvPr>
            <p:ph type="body" sz="quarter" idx="32" hasCustomPrompt="1"/>
          </p:nvPr>
        </p:nvSpPr>
        <p:spPr>
          <a:xfrm>
            <a:off x="7151335" y="3311765"/>
            <a:ext cx="4608576" cy="109089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9" name="Straight Connector 18">
            <a:extLst>
              <a:ext uri="{FF2B5EF4-FFF2-40B4-BE49-F238E27FC236}">
                <a16:creationId xmlns:a16="http://schemas.microsoft.com/office/drawing/2014/main" id="{0C2F439E-21AC-47A7-8FF2-2B3B30023C2D}"/>
              </a:ext>
              <a:ext uri="{C183D7F6-B498-43B3-948B-1728B52AA6E4}">
                <adec:decorative xmlns:adec="http://schemas.microsoft.com/office/drawing/2017/decorative" val="1"/>
              </a:ext>
            </a:extLst>
          </p:cNvPr>
          <p:cNvCxnSpPr>
            <a:cxnSpLocks/>
          </p:cNvCxnSpPr>
          <p:nvPr userDrawn="1"/>
        </p:nvCxnSpPr>
        <p:spPr>
          <a:xfrm>
            <a:off x="7151335" y="4532433"/>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a16="http://schemas.microsoft.com/office/drawing/2014/main" id="{701E062B-EA26-4EF1-AF73-1C12084A43D1}"/>
              </a:ext>
            </a:extLst>
          </p:cNvPr>
          <p:cNvSpPr>
            <a:spLocks noGrp="1"/>
          </p:cNvSpPr>
          <p:nvPr>
            <p:ph type="body" sz="quarter" idx="33" hasCustomPrompt="1"/>
          </p:nvPr>
        </p:nvSpPr>
        <p:spPr>
          <a:xfrm>
            <a:off x="7151335" y="4662207"/>
            <a:ext cx="4608576" cy="1090893"/>
          </a:xfrm>
          <a:prstGeom prst="rect">
            <a:avLst/>
          </a:prstGeo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sp>
        <p:nvSpPr>
          <p:cNvPr id="4" name="Footer Placeholder 1">
            <a:extLst>
              <a:ext uri="{FF2B5EF4-FFF2-40B4-BE49-F238E27FC236}">
                <a16:creationId xmlns:a16="http://schemas.microsoft.com/office/drawing/2014/main" id="{2C11A81E-5507-4620-971A-1D6A21B461F5}"/>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637987074"/>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ext option- Text five rows &amp; two column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five rows &amp; two columns</a:t>
            </a:r>
          </a:p>
        </p:txBody>
      </p:sp>
      <p:sp>
        <p:nvSpPr>
          <p:cNvPr id="27" name="Text Placeholder 5">
            <a:extLst>
              <a:ext uri="{FF2B5EF4-FFF2-40B4-BE49-F238E27FC236}">
                <a16:creationId xmlns:a16="http://schemas.microsoft.com/office/drawing/2014/main" id="{CC7F1F9F-BDA7-4D48-A208-64EE1E48039F}"/>
              </a:ext>
            </a:extLst>
          </p:cNvPr>
          <p:cNvSpPr>
            <a:spLocks noGrp="1"/>
          </p:cNvSpPr>
          <p:nvPr>
            <p:ph type="body" sz="quarter" idx="36" hasCustomPrompt="1"/>
          </p:nvPr>
        </p:nvSpPr>
        <p:spPr>
          <a:xfrm>
            <a:off x="418643" y="1168400"/>
            <a:ext cx="11341267" cy="307777"/>
          </a:xfrm>
          <a:prstGeom prst="rect">
            <a:avLst/>
          </a:prstGeom>
        </p:spPr>
        <p:txBody>
          <a:bodyPr lIns="0" tIns="0" rIns="0" bIns="0"/>
          <a:lstStyle>
            <a:lvl1pPr>
              <a:defRPr sz="2000"/>
            </a:lvl1pPr>
          </a:lstStyle>
          <a:p>
            <a:pPr lvl="0"/>
            <a:r>
              <a:rPr lang="en-US" dirty="0"/>
              <a:t>Add text here</a:t>
            </a:r>
          </a:p>
        </p:txBody>
      </p:sp>
      <p:sp>
        <p:nvSpPr>
          <p:cNvPr id="5" name="Text Placeholder 4"/>
          <p:cNvSpPr>
            <a:spLocks noGrp="1"/>
          </p:cNvSpPr>
          <p:nvPr>
            <p:ph type="body" sz="quarter" idx="11" hasCustomPrompt="1"/>
          </p:nvPr>
        </p:nvSpPr>
        <p:spPr>
          <a:xfrm>
            <a:off x="1389459" y="1518419"/>
            <a:ext cx="4393416"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3" name="Straight Connector 12">
            <a:extLst>
              <a:ext uri="{FF2B5EF4-FFF2-40B4-BE49-F238E27FC236}">
                <a16:creationId xmlns:a16="http://schemas.microsoft.com/office/drawing/2014/main" id="{99FD6DBF-9FC0-43E4-BB25-187F987ED548}"/>
              </a:ext>
              <a:ext uri="{C183D7F6-B498-43B3-948B-1728B52AA6E4}">
                <adec:decorative xmlns:adec="http://schemas.microsoft.com/office/drawing/2017/decorative" val="1"/>
              </a:ext>
            </a:extLst>
          </p:cNvPr>
          <p:cNvCxnSpPr>
            <a:cxnSpLocks/>
          </p:cNvCxnSpPr>
          <p:nvPr userDrawn="1"/>
        </p:nvCxnSpPr>
        <p:spPr>
          <a:xfrm>
            <a:off x="1389459" y="226339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350009"/>
            <a:ext cx="4393416"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BCEDF675-8A34-4183-9100-9743BB5854C2}"/>
              </a:ext>
              <a:ext uri="{C183D7F6-B498-43B3-948B-1728B52AA6E4}">
                <adec:decorative xmlns:adec="http://schemas.microsoft.com/office/drawing/2017/decorative" val="1"/>
              </a:ext>
            </a:extLst>
          </p:cNvPr>
          <p:cNvCxnSpPr>
            <a:cxnSpLocks/>
          </p:cNvCxnSpPr>
          <p:nvPr userDrawn="1"/>
        </p:nvCxnSpPr>
        <p:spPr>
          <a:xfrm>
            <a:off x="1389459" y="309498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181599"/>
            <a:ext cx="4393416"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389062B4-E38A-48D0-9FC3-A198B27C2B9D}"/>
              </a:ext>
              <a:ext uri="{C183D7F6-B498-43B3-948B-1728B52AA6E4}">
                <adec:decorative xmlns:adec="http://schemas.microsoft.com/office/drawing/2017/decorative" val="1"/>
              </a:ext>
            </a:extLst>
          </p:cNvPr>
          <p:cNvCxnSpPr>
            <a:cxnSpLocks/>
          </p:cNvCxnSpPr>
          <p:nvPr userDrawn="1"/>
        </p:nvCxnSpPr>
        <p:spPr>
          <a:xfrm>
            <a:off x="1389459" y="392657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4013189"/>
            <a:ext cx="4393416"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9" name="Straight Connector 18">
            <a:extLst>
              <a:ext uri="{FF2B5EF4-FFF2-40B4-BE49-F238E27FC236}">
                <a16:creationId xmlns:a16="http://schemas.microsoft.com/office/drawing/2014/main" id="{0FBA8527-2F9F-46AE-A168-2E369F0A4E4C}"/>
              </a:ext>
              <a:ext uri="{C183D7F6-B498-43B3-948B-1728B52AA6E4}">
                <adec:decorative xmlns:adec="http://schemas.microsoft.com/office/drawing/2017/decorative" val="1"/>
              </a:ext>
            </a:extLst>
          </p:cNvPr>
          <p:cNvCxnSpPr>
            <a:cxnSpLocks/>
          </p:cNvCxnSpPr>
          <p:nvPr userDrawn="1"/>
        </p:nvCxnSpPr>
        <p:spPr>
          <a:xfrm>
            <a:off x="1389459" y="475816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844781"/>
            <a:ext cx="4393416"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sp>
        <p:nvSpPr>
          <p:cNvPr id="29" name="Text Placeholder 4">
            <a:extLst>
              <a:ext uri="{FF2B5EF4-FFF2-40B4-BE49-F238E27FC236}">
                <a16:creationId xmlns:a16="http://schemas.microsoft.com/office/drawing/2014/main" id="{54CEFA1A-4B05-414F-9E00-66A809EDEFE4}"/>
              </a:ext>
            </a:extLst>
          </p:cNvPr>
          <p:cNvSpPr>
            <a:spLocks noGrp="1"/>
          </p:cNvSpPr>
          <p:nvPr>
            <p:ph type="body" sz="quarter" idx="31" hasCustomPrompt="1"/>
          </p:nvPr>
        </p:nvSpPr>
        <p:spPr>
          <a:xfrm>
            <a:off x="7379942" y="1518419"/>
            <a:ext cx="4393416"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1" name="Straight Connector 20">
            <a:extLst>
              <a:ext uri="{FF2B5EF4-FFF2-40B4-BE49-F238E27FC236}">
                <a16:creationId xmlns:a16="http://schemas.microsoft.com/office/drawing/2014/main" id="{8B458FFC-8336-43D5-A0E5-A4CEF85D5F6D}"/>
              </a:ext>
              <a:ext uri="{C183D7F6-B498-43B3-948B-1728B52AA6E4}">
                <adec:decorative xmlns:adec="http://schemas.microsoft.com/office/drawing/2017/decorative" val="1"/>
              </a:ext>
            </a:extLst>
          </p:cNvPr>
          <p:cNvCxnSpPr>
            <a:cxnSpLocks/>
          </p:cNvCxnSpPr>
          <p:nvPr userDrawn="1"/>
        </p:nvCxnSpPr>
        <p:spPr>
          <a:xfrm>
            <a:off x="7379943" y="226339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02C874C0-C1A3-4ED0-BF17-8BE11B4FE347}"/>
              </a:ext>
            </a:extLst>
          </p:cNvPr>
          <p:cNvSpPr>
            <a:spLocks noGrp="1"/>
          </p:cNvSpPr>
          <p:nvPr>
            <p:ph type="body" sz="quarter" idx="32" hasCustomPrompt="1"/>
          </p:nvPr>
        </p:nvSpPr>
        <p:spPr>
          <a:xfrm>
            <a:off x="7379942" y="2350009"/>
            <a:ext cx="4393416"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2" name="Straight Connector 21">
            <a:extLst>
              <a:ext uri="{FF2B5EF4-FFF2-40B4-BE49-F238E27FC236}">
                <a16:creationId xmlns:a16="http://schemas.microsoft.com/office/drawing/2014/main" id="{A8128678-7D34-47E0-BE94-ECE7CD383DD9}"/>
              </a:ext>
              <a:ext uri="{C183D7F6-B498-43B3-948B-1728B52AA6E4}">
                <adec:decorative xmlns:adec="http://schemas.microsoft.com/office/drawing/2017/decorative" val="1"/>
              </a:ext>
            </a:extLst>
          </p:cNvPr>
          <p:cNvCxnSpPr>
            <a:cxnSpLocks/>
          </p:cNvCxnSpPr>
          <p:nvPr userDrawn="1"/>
        </p:nvCxnSpPr>
        <p:spPr>
          <a:xfrm>
            <a:off x="7379943" y="309498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a16="http://schemas.microsoft.com/office/drawing/2014/main" id="{701E062B-EA26-4EF1-AF73-1C12084A43D1}"/>
              </a:ext>
            </a:extLst>
          </p:cNvPr>
          <p:cNvSpPr>
            <a:spLocks noGrp="1"/>
          </p:cNvSpPr>
          <p:nvPr>
            <p:ph type="body" sz="quarter" idx="33" hasCustomPrompt="1"/>
          </p:nvPr>
        </p:nvSpPr>
        <p:spPr>
          <a:xfrm>
            <a:off x="7379942" y="3181599"/>
            <a:ext cx="4393416"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3" name="Straight Connector 22">
            <a:extLst>
              <a:ext uri="{FF2B5EF4-FFF2-40B4-BE49-F238E27FC236}">
                <a16:creationId xmlns:a16="http://schemas.microsoft.com/office/drawing/2014/main" id="{70E98085-E858-4C10-983A-14182332938A}"/>
              </a:ext>
              <a:ext uri="{C183D7F6-B498-43B3-948B-1728B52AA6E4}">
                <adec:decorative xmlns:adec="http://schemas.microsoft.com/office/drawing/2017/decorative" val="1"/>
              </a:ext>
            </a:extLst>
          </p:cNvPr>
          <p:cNvCxnSpPr>
            <a:cxnSpLocks/>
          </p:cNvCxnSpPr>
          <p:nvPr userDrawn="1"/>
        </p:nvCxnSpPr>
        <p:spPr>
          <a:xfrm>
            <a:off x="7379943" y="392657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2" name="Text Placeholder 4">
            <a:extLst>
              <a:ext uri="{FF2B5EF4-FFF2-40B4-BE49-F238E27FC236}">
                <a16:creationId xmlns:a16="http://schemas.microsoft.com/office/drawing/2014/main" id="{234777AC-02E0-4220-86CD-507697625215}"/>
              </a:ext>
            </a:extLst>
          </p:cNvPr>
          <p:cNvSpPr>
            <a:spLocks noGrp="1"/>
          </p:cNvSpPr>
          <p:nvPr>
            <p:ph type="body" sz="quarter" idx="34" hasCustomPrompt="1"/>
          </p:nvPr>
        </p:nvSpPr>
        <p:spPr>
          <a:xfrm>
            <a:off x="7379942" y="4013189"/>
            <a:ext cx="4393416"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4" name="Straight Connector 23">
            <a:extLst>
              <a:ext uri="{FF2B5EF4-FFF2-40B4-BE49-F238E27FC236}">
                <a16:creationId xmlns:a16="http://schemas.microsoft.com/office/drawing/2014/main" id="{683B0E2A-4AAD-468F-8AFA-306B72CCD47E}"/>
              </a:ext>
              <a:ext uri="{C183D7F6-B498-43B3-948B-1728B52AA6E4}">
                <adec:decorative xmlns:adec="http://schemas.microsoft.com/office/drawing/2017/decorative" val="1"/>
              </a:ext>
            </a:extLst>
          </p:cNvPr>
          <p:cNvCxnSpPr>
            <a:cxnSpLocks/>
          </p:cNvCxnSpPr>
          <p:nvPr userDrawn="1"/>
        </p:nvCxnSpPr>
        <p:spPr>
          <a:xfrm>
            <a:off x="7379943" y="475816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3" name="Text Placeholder 4">
            <a:extLst>
              <a:ext uri="{FF2B5EF4-FFF2-40B4-BE49-F238E27FC236}">
                <a16:creationId xmlns:a16="http://schemas.microsoft.com/office/drawing/2014/main" id="{74535A38-66F8-4A7C-9C33-D0D74D7212FB}"/>
              </a:ext>
            </a:extLst>
          </p:cNvPr>
          <p:cNvSpPr>
            <a:spLocks noGrp="1"/>
          </p:cNvSpPr>
          <p:nvPr>
            <p:ph type="body" sz="quarter" idx="35" hasCustomPrompt="1"/>
          </p:nvPr>
        </p:nvSpPr>
        <p:spPr>
          <a:xfrm>
            <a:off x="7379942" y="4844781"/>
            <a:ext cx="4393416"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4" name="Footer Placeholder 1">
            <a:extLst>
              <a:ext uri="{FF2B5EF4-FFF2-40B4-BE49-F238E27FC236}">
                <a16:creationId xmlns:a16="http://schemas.microsoft.com/office/drawing/2014/main" id="{66CECB44-B887-48A3-8002-B5226DEF3E2E}"/>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288621404"/>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wo columns layout">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8706E9C-EDA2-4EE8-A4D5-886B6F42AFF8}"/>
              </a:ext>
            </a:extLst>
          </p:cNvPr>
          <p:cNvSpPr>
            <a:spLocks noGrp="1"/>
          </p:cNvSpPr>
          <p:nvPr userDrawn="1">
            <p:ph type="title"/>
          </p:nvPr>
        </p:nvSpPr>
        <p:spPr>
          <a:xfrm>
            <a:off x="418643" y="440494"/>
            <a:ext cx="11341268" cy="680196"/>
          </a:xfrm>
          <a:prstGeom prst="rect">
            <a:avLst/>
          </a:prstGeom>
        </p:spPr>
        <p:txBody>
          <a:bodyPr/>
          <a:lstStyle/>
          <a:p>
            <a:r>
              <a:rPr lang="en-US" dirty="0"/>
              <a:t>Click to edit Master title style</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18642" y="1457325"/>
            <a:ext cx="5578933" cy="1047599"/>
          </a:xfrm>
          <a:prstGeom prst="rect">
            <a:avLst/>
          </a:prstGeom>
          <a:solidFill>
            <a:schemeClr val="accent2"/>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dirty="0"/>
              <a:t>Caption title Segoe UI </a:t>
            </a:r>
            <a:r>
              <a:rPr lang="en-US" dirty="0" err="1"/>
              <a:t>Semibold</a:t>
            </a:r>
            <a:endParaRPr lang="en-US" dirty="0"/>
          </a:p>
        </p:txBody>
      </p:sp>
      <p:sp>
        <p:nvSpPr>
          <p:cNvPr id="9" name="Text Placeholder 4"/>
          <p:cNvSpPr>
            <a:spLocks noGrp="1"/>
          </p:cNvSpPr>
          <p:nvPr>
            <p:ph type="body" sz="quarter" idx="12" hasCustomPrompt="1"/>
          </p:nvPr>
        </p:nvSpPr>
        <p:spPr>
          <a:xfrm>
            <a:off x="419099" y="2628195"/>
            <a:ext cx="5578475"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cxnSp>
        <p:nvCxnSpPr>
          <p:cNvPr id="22" name="Straight Connector 21">
            <a:extLst>
              <a:ext uri="{FF2B5EF4-FFF2-40B4-BE49-F238E27FC236}">
                <a16:creationId xmlns:a16="http://schemas.microsoft.com/office/drawing/2014/main" id="{B1D12B33-C140-4AED-9479-89A1E21BD571}"/>
              </a:ext>
              <a:ext uri="{C183D7F6-B498-43B3-948B-1728B52AA6E4}">
                <adec:decorative xmlns:adec="http://schemas.microsoft.com/office/drawing/2017/decorative" val="1"/>
              </a:ext>
            </a:extLst>
          </p:cNvPr>
          <p:cNvCxnSpPr>
            <a:cxnSpLocks/>
          </p:cNvCxnSpPr>
          <p:nvPr userDrawn="1"/>
        </p:nvCxnSpPr>
        <p:spPr>
          <a:xfrm>
            <a:off x="418643" y="3532700"/>
            <a:ext cx="557893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FD17C8B0-B5AE-49A5-9196-6DDFF3C810CA}"/>
              </a:ext>
            </a:extLst>
          </p:cNvPr>
          <p:cNvSpPr>
            <a:spLocks noGrp="1"/>
          </p:cNvSpPr>
          <p:nvPr>
            <p:ph type="body" sz="quarter" idx="28" hasCustomPrompt="1"/>
          </p:nvPr>
        </p:nvSpPr>
        <p:spPr>
          <a:xfrm>
            <a:off x="419099" y="3664462"/>
            <a:ext cx="5578475"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cxnSp>
        <p:nvCxnSpPr>
          <p:cNvPr id="25" name="Straight Connector 24">
            <a:extLst>
              <a:ext uri="{FF2B5EF4-FFF2-40B4-BE49-F238E27FC236}">
                <a16:creationId xmlns:a16="http://schemas.microsoft.com/office/drawing/2014/main" id="{508F18CC-5BC5-4383-99A0-673FC34E152C}"/>
              </a:ext>
              <a:ext uri="{C183D7F6-B498-43B3-948B-1728B52AA6E4}">
                <adec:decorative xmlns:adec="http://schemas.microsoft.com/office/drawing/2017/decorative" val="1"/>
              </a:ext>
            </a:extLst>
          </p:cNvPr>
          <p:cNvCxnSpPr>
            <a:cxnSpLocks/>
          </p:cNvCxnSpPr>
          <p:nvPr userDrawn="1"/>
        </p:nvCxnSpPr>
        <p:spPr>
          <a:xfrm>
            <a:off x="418643" y="4568967"/>
            <a:ext cx="557893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a:extLst>
              <a:ext uri="{FF2B5EF4-FFF2-40B4-BE49-F238E27FC236}">
                <a16:creationId xmlns:a16="http://schemas.microsoft.com/office/drawing/2014/main" id="{954D3929-4A01-4CC3-8662-E5CD102A3709}"/>
              </a:ext>
            </a:extLst>
          </p:cNvPr>
          <p:cNvSpPr>
            <a:spLocks noGrp="1"/>
          </p:cNvSpPr>
          <p:nvPr>
            <p:ph type="body" sz="quarter" idx="31" hasCustomPrompt="1"/>
          </p:nvPr>
        </p:nvSpPr>
        <p:spPr>
          <a:xfrm>
            <a:off x="419099" y="4700731"/>
            <a:ext cx="5578475"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6229350" y="1457325"/>
            <a:ext cx="5539341" cy="1047599"/>
          </a:xfrm>
          <a:prstGeom prst="rect">
            <a:avLst/>
          </a:prstGeom>
          <a:solidFill>
            <a:schemeClr val="accent2"/>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dirty="0"/>
              <a:t>Caption title Segoe UI </a:t>
            </a:r>
            <a:r>
              <a:rPr lang="en-US" dirty="0" err="1"/>
              <a:t>Semibold</a:t>
            </a:r>
            <a:endParaRPr lang="en-US" dirty="0"/>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6229350" y="2628195"/>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cxnSp>
        <p:nvCxnSpPr>
          <p:cNvPr id="29" name="Straight Connector 28">
            <a:extLst>
              <a:ext uri="{FF2B5EF4-FFF2-40B4-BE49-F238E27FC236}">
                <a16:creationId xmlns:a16="http://schemas.microsoft.com/office/drawing/2014/main" id="{F2BE3BA0-8606-422D-8675-3046FD533FB2}"/>
              </a:ext>
              <a:ext uri="{C183D7F6-B498-43B3-948B-1728B52AA6E4}">
                <adec:decorative xmlns:adec="http://schemas.microsoft.com/office/drawing/2017/decorative" val="1"/>
              </a:ext>
            </a:extLst>
          </p:cNvPr>
          <p:cNvCxnSpPr>
            <a:cxnSpLocks/>
          </p:cNvCxnSpPr>
          <p:nvPr userDrawn="1"/>
        </p:nvCxnSpPr>
        <p:spPr>
          <a:xfrm>
            <a:off x="6229350" y="3532700"/>
            <a:ext cx="553865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a:extLst>
              <a:ext uri="{FF2B5EF4-FFF2-40B4-BE49-F238E27FC236}">
                <a16:creationId xmlns:a16="http://schemas.microsoft.com/office/drawing/2014/main" id="{29F550BE-2661-407F-B7A1-6D20E10A3A2E}"/>
              </a:ext>
            </a:extLst>
          </p:cNvPr>
          <p:cNvSpPr>
            <a:spLocks noGrp="1"/>
          </p:cNvSpPr>
          <p:nvPr>
            <p:ph type="body" sz="quarter" idx="30" hasCustomPrompt="1"/>
          </p:nvPr>
        </p:nvSpPr>
        <p:spPr>
          <a:xfrm>
            <a:off x="6229350" y="3664463"/>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cxnSp>
        <p:nvCxnSpPr>
          <p:cNvPr id="30" name="Straight Connector 29">
            <a:extLst>
              <a:ext uri="{FF2B5EF4-FFF2-40B4-BE49-F238E27FC236}">
                <a16:creationId xmlns:a16="http://schemas.microsoft.com/office/drawing/2014/main" id="{5A40603F-992B-4531-B3B1-5196D05EC3B4}"/>
              </a:ext>
              <a:ext uri="{C183D7F6-B498-43B3-948B-1728B52AA6E4}">
                <adec:decorative xmlns:adec="http://schemas.microsoft.com/office/drawing/2017/decorative" val="1"/>
              </a:ext>
            </a:extLst>
          </p:cNvPr>
          <p:cNvCxnSpPr>
            <a:cxnSpLocks/>
          </p:cNvCxnSpPr>
          <p:nvPr userDrawn="1"/>
        </p:nvCxnSpPr>
        <p:spPr>
          <a:xfrm>
            <a:off x="6229350" y="4568967"/>
            <a:ext cx="553865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B24376E6-F329-4374-B56D-DEE4D5D40209}"/>
              </a:ext>
            </a:extLst>
          </p:cNvPr>
          <p:cNvSpPr>
            <a:spLocks noGrp="1"/>
          </p:cNvSpPr>
          <p:nvPr>
            <p:ph type="body" sz="quarter" idx="33" hasCustomPrompt="1"/>
          </p:nvPr>
        </p:nvSpPr>
        <p:spPr>
          <a:xfrm>
            <a:off x="6229350" y="4700731"/>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sp>
        <p:nvSpPr>
          <p:cNvPr id="3" name="Footer Placeholder 1">
            <a:extLst>
              <a:ext uri="{FF2B5EF4-FFF2-40B4-BE49-F238E27FC236}">
                <a16:creationId xmlns:a16="http://schemas.microsoft.com/office/drawing/2014/main" id="{3F9A6BFB-B229-4081-846A-99BCC21608DB}"/>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276397167"/>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wo columns layout with subheadin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8706E9C-EDA2-4EE8-A4D5-886B6F42AFF8}"/>
              </a:ext>
            </a:extLst>
          </p:cNvPr>
          <p:cNvSpPr>
            <a:spLocks noGrp="1"/>
          </p:cNvSpPr>
          <p:nvPr userDrawn="1">
            <p:ph type="title" hasCustomPrompt="1"/>
          </p:nvPr>
        </p:nvSpPr>
        <p:spPr>
          <a:xfrm>
            <a:off x="418643" y="440494"/>
            <a:ext cx="11341268" cy="680196"/>
          </a:xfrm>
          <a:prstGeom prst="rect">
            <a:avLst/>
          </a:prstGeom>
        </p:spPr>
        <p:txBody>
          <a:bodyPr/>
          <a:lstStyle>
            <a:lvl1pPr>
              <a:defRPr/>
            </a:lvl1pPr>
          </a:lstStyle>
          <a:p>
            <a:r>
              <a:rPr lang="en-US" dirty="0"/>
              <a:t>Two columns layout</a:t>
            </a:r>
          </a:p>
        </p:txBody>
      </p:sp>
      <p:sp>
        <p:nvSpPr>
          <p:cNvPr id="17" name="Text Placeholder 5">
            <a:extLst>
              <a:ext uri="{FF2B5EF4-FFF2-40B4-BE49-F238E27FC236}">
                <a16:creationId xmlns:a16="http://schemas.microsoft.com/office/drawing/2014/main" id="{55780EB8-2D5B-4DBB-BC6B-E570FB51FFD3}"/>
              </a:ext>
            </a:extLst>
          </p:cNvPr>
          <p:cNvSpPr>
            <a:spLocks noGrp="1"/>
          </p:cNvSpPr>
          <p:nvPr>
            <p:ph type="body" sz="quarter" idx="17" hasCustomPrompt="1"/>
          </p:nvPr>
        </p:nvSpPr>
        <p:spPr>
          <a:xfrm>
            <a:off x="432088" y="1168400"/>
            <a:ext cx="11341267" cy="307777"/>
          </a:xfrm>
          <a:prstGeom prst="rect">
            <a:avLst/>
          </a:prstGeom>
        </p:spPr>
        <p:txBody>
          <a:bodyPr lIns="0" tIns="0" rIns="0" bIns="0"/>
          <a:lstStyle>
            <a:lvl1pPr>
              <a:defRPr sz="2000"/>
            </a:lvl1pPr>
          </a:lstStyle>
          <a:p>
            <a:pPr lvl="0"/>
            <a:r>
              <a:rPr lang="en-US" dirty="0"/>
              <a:t>Add text here</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18642" y="1929257"/>
            <a:ext cx="5578933" cy="852444"/>
          </a:xfrm>
          <a:prstGeom prst="rect">
            <a:avLst/>
          </a:prstGeom>
          <a:solidFill>
            <a:schemeClr val="accent2"/>
          </a:solidFill>
        </p:spPr>
        <p:txBody>
          <a:bodyPr lIns="91440" tIns="91440" rIns="91440" anchor="ctr">
            <a:noAutofit/>
          </a:bodyPr>
          <a:lstStyle>
            <a:lvl1pPr>
              <a:lnSpc>
                <a:spcPct val="100000"/>
              </a:lnSpc>
              <a:spcBef>
                <a:spcPts val="0"/>
              </a:spcBef>
              <a:spcAft>
                <a:spcPts val="0"/>
              </a:spcAft>
              <a:defRPr lang="en-US" sz="2000" b="1" kern="1200" spc="0" dirty="0" smtClean="0">
                <a:solidFill>
                  <a:schemeClr val="bg1"/>
                </a:solidFill>
                <a:latin typeface="+mj-lt"/>
                <a:ea typeface="+mn-ea"/>
                <a:cs typeface="+mn-cs"/>
              </a:defRPr>
            </a:lvl1pPr>
          </a:lstStyle>
          <a:p>
            <a:pPr lvl="0"/>
            <a:r>
              <a:rPr lang="en-US" dirty="0"/>
              <a:t>Caption title Segoe UI </a:t>
            </a:r>
            <a:r>
              <a:rPr lang="en-US" dirty="0" err="1"/>
              <a:t>Semibold</a:t>
            </a:r>
            <a:endParaRPr lang="en-US" dirty="0"/>
          </a:p>
        </p:txBody>
      </p:sp>
      <p:sp>
        <p:nvSpPr>
          <p:cNvPr id="9" name="Text Placeholder 4"/>
          <p:cNvSpPr>
            <a:spLocks noGrp="1"/>
          </p:cNvSpPr>
          <p:nvPr>
            <p:ph type="body" sz="quarter" idx="12" hasCustomPrompt="1"/>
          </p:nvPr>
        </p:nvSpPr>
        <p:spPr>
          <a:xfrm>
            <a:off x="418643" y="2825271"/>
            <a:ext cx="5562182"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cxnSp>
        <p:nvCxnSpPr>
          <p:cNvPr id="22" name="Straight Connector 21">
            <a:extLst>
              <a:ext uri="{FF2B5EF4-FFF2-40B4-BE49-F238E27FC236}">
                <a16:creationId xmlns:a16="http://schemas.microsoft.com/office/drawing/2014/main" id="{B1D12B33-C140-4AED-9479-89A1E21BD571}"/>
              </a:ext>
              <a:ext uri="{C183D7F6-B498-43B3-948B-1728B52AA6E4}">
                <adec:decorative xmlns:adec="http://schemas.microsoft.com/office/drawing/2017/decorative" val="1"/>
              </a:ext>
            </a:extLst>
          </p:cNvPr>
          <p:cNvCxnSpPr>
            <a:cxnSpLocks/>
          </p:cNvCxnSpPr>
          <p:nvPr userDrawn="1"/>
        </p:nvCxnSpPr>
        <p:spPr>
          <a:xfrm>
            <a:off x="418643" y="3729776"/>
            <a:ext cx="557893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FD17C8B0-B5AE-49A5-9196-6DDFF3C810CA}"/>
              </a:ext>
            </a:extLst>
          </p:cNvPr>
          <p:cNvSpPr>
            <a:spLocks noGrp="1"/>
          </p:cNvSpPr>
          <p:nvPr>
            <p:ph type="body" sz="quarter" idx="28" hasCustomPrompt="1"/>
          </p:nvPr>
        </p:nvSpPr>
        <p:spPr>
          <a:xfrm>
            <a:off x="418643" y="3861538"/>
            <a:ext cx="5562182"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cxnSp>
        <p:nvCxnSpPr>
          <p:cNvPr id="25" name="Straight Connector 24">
            <a:extLst>
              <a:ext uri="{FF2B5EF4-FFF2-40B4-BE49-F238E27FC236}">
                <a16:creationId xmlns:a16="http://schemas.microsoft.com/office/drawing/2014/main" id="{508F18CC-5BC5-4383-99A0-673FC34E152C}"/>
              </a:ext>
              <a:ext uri="{C183D7F6-B498-43B3-948B-1728B52AA6E4}">
                <adec:decorative xmlns:adec="http://schemas.microsoft.com/office/drawing/2017/decorative" val="1"/>
              </a:ext>
            </a:extLst>
          </p:cNvPr>
          <p:cNvCxnSpPr>
            <a:cxnSpLocks/>
          </p:cNvCxnSpPr>
          <p:nvPr userDrawn="1"/>
        </p:nvCxnSpPr>
        <p:spPr>
          <a:xfrm>
            <a:off x="418643" y="4766043"/>
            <a:ext cx="557893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a:extLst>
              <a:ext uri="{FF2B5EF4-FFF2-40B4-BE49-F238E27FC236}">
                <a16:creationId xmlns:a16="http://schemas.microsoft.com/office/drawing/2014/main" id="{954D3929-4A01-4CC3-8662-E5CD102A3709}"/>
              </a:ext>
            </a:extLst>
          </p:cNvPr>
          <p:cNvSpPr>
            <a:spLocks noGrp="1"/>
          </p:cNvSpPr>
          <p:nvPr>
            <p:ph type="body" sz="quarter" idx="31" hasCustomPrompt="1"/>
          </p:nvPr>
        </p:nvSpPr>
        <p:spPr>
          <a:xfrm>
            <a:off x="418643" y="4897807"/>
            <a:ext cx="5562182"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6195890" y="1929257"/>
            <a:ext cx="5572801" cy="852444"/>
          </a:xfrm>
          <a:prstGeom prst="rect">
            <a:avLst/>
          </a:prstGeom>
          <a:solidFill>
            <a:schemeClr val="accent2"/>
          </a:solidFill>
        </p:spPr>
        <p:txBody>
          <a:bodyPr lIns="91440" tIns="91440" rIns="91440" anchor="ctr">
            <a:noAutofit/>
          </a:bodyPr>
          <a:lstStyle>
            <a:lvl1pPr>
              <a:lnSpc>
                <a:spcPct val="100000"/>
              </a:lnSpc>
              <a:spcBef>
                <a:spcPts val="0"/>
              </a:spcBef>
              <a:spcAft>
                <a:spcPts val="0"/>
              </a:spcAft>
              <a:defRPr lang="en-US" sz="2000" b="1" kern="1200" spc="0" dirty="0" smtClean="0">
                <a:solidFill>
                  <a:schemeClr val="bg1"/>
                </a:solidFill>
                <a:latin typeface="+mj-lt"/>
                <a:ea typeface="+mn-ea"/>
                <a:cs typeface="+mn-cs"/>
              </a:defRPr>
            </a:lvl1pPr>
          </a:lstStyle>
          <a:p>
            <a:pPr lvl="0"/>
            <a:r>
              <a:rPr lang="en-US" dirty="0"/>
              <a:t>Caption title Segoe UI </a:t>
            </a:r>
            <a:r>
              <a:rPr lang="en-US" dirty="0" err="1"/>
              <a:t>Semibold</a:t>
            </a:r>
            <a:endParaRPr lang="en-US" dirty="0"/>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6229350" y="2825271"/>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cxnSp>
        <p:nvCxnSpPr>
          <p:cNvPr id="29" name="Straight Connector 28">
            <a:extLst>
              <a:ext uri="{FF2B5EF4-FFF2-40B4-BE49-F238E27FC236}">
                <a16:creationId xmlns:a16="http://schemas.microsoft.com/office/drawing/2014/main" id="{F2BE3BA0-8606-422D-8675-3046FD533FB2}"/>
              </a:ext>
              <a:ext uri="{C183D7F6-B498-43B3-948B-1728B52AA6E4}">
                <adec:decorative xmlns:adec="http://schemas.microsoft.com/office/drawing/2017/decorative" val="1"/>
              </a:ext>
            </a:extLst>
          </p:cNvPr>
          <p:cNvCxnSpPr>
            <a:cxnSpLocks/>
          </p:cNvCxnSpPr>
          <p:nvPr userDrawn="1"/>
        </p:nvCxnSpPr>
        <p:spPr>
          <a:xfrm>
            <a:off x="6229350" y="3729776"/>
            <a:ext cx="553865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a:extLst>
              <a:ext uri="{FF2B5EF4-FFF2-40B4-BE49-F238E27FC236}">
                <a16:creationId xmlns:a16="http://schemas.microsoft.com/office/drawing/2014/main" id="{29F550BE-2661-407F-B7A1-6D20E10A3A2E}"/>
              </a:ext>
            </a:extLst>
          </p:cNvPr>
          <p:cNvSpPr>
            <a:spLocks noGrp="1"/>
          </p:cNvSpPr>
          <p:nvPr>
            <p:ph type="body" sz="quarter" idx="30" hasCustomPrompt="1"/>
          </p:nvPr>
        </p:nvSpPr>
        <p:spPr>
          <a:xfrm>
            <a:off x="6229350" y="3861539"/>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cxnSp>
        <p:nvCxnSpPr>
          <p:cNvPr id="30" name="Straight Connector 29">
            <a:extLst>
              <a:ext uri="{FF2B5EF4-FFF2-40B4-BE49-F238E27FC236}">
                <a16:creationId xmlns:a16="http://schemas.microsoft.com/office/drawing/2014/main" id="{5A40603F-992B-4531-B3B1-5196D05EC3B4}"/>
              </a:ext>
              <a:ext uri="{C183D7F6-B498-43B3-948B-1728B52AA6E4}">
                <adec:decorative xmlns:adec="http://schemas.microsoft.com/office/drawing/2017/decorative" val="1"/>
              </a:ext>
            </a:extLst>
          </p:cNvPr>
          <p:cNvCxnSpPr>
            <a:cxnSpLocks/>
          </p:cNvCxnSpPr>
          <p:nvPr userDrawn="1"/>
        </p:nvCxnSpPr>
        <p:spPr>
          <a:xfrm>
            <a:off x="6229350" y="4766043"/>
            <a:ext cx="553865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B24376E6-F329-4374-B56D-DEE4D5D40209}"/>
              </a:ext>
            </a:extLst>
          </p:cNvPr>
          <p:cNvSpPr>
            <a:spLocks noGrp="1"/>
          </p:cNvSpPr>
          <p:nvPr>
            <p:ph type="body" sz="quarter" idx="33" hasCustomPrompt="1"/>
          </p:nvPr>
        </p:nvSpPr>
        <p:spPr>
          <a:xfrm>
            <a:off x="6229350" y="4897807"/>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sp>
        <p:nvSpPr>
          <p:cNvPr id="3" name="Footer Placeholder 1">
            <a:extLst>
              <a:ext uri="{FF2B5EF4-FFF2-40B4-BE49-F238E27FC236}">
                <a16:creationId xmlns:a16="http://schemas.microsoft.com/office/drawing/2014/main" id="{5DAA1992-5E0F-40A3-8DB6-210B74582E09}"/>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877712329"/>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hree columns layout">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8706E9C-EDA2-4EE8-A4D5-886B6F42AFF8}"/>
              </a:ext>
            </a:extLst>
          </p:cNvPr>
          <p:cNvSpPr>
            <a:spLocks noGrp="1"/>
          </p:cNvSpPr>
          <p:nvPr userDrawn="1">
            <p:ph type="title" hasCustomPrompt="1"/>
          </p:nvPr>
        </p:nvSpPr>
        <p:spPr>
          <a:xfrm>
            <a:off x="418643" y="440494"/>
            <a:ext cx="11341268" cy="680196"/>
          </a:xfrm>
          <a:prstGeom prst="rect">
            <a:avLst/>
          </a:prstGeom>
        </p:spPr>
        <p:txBody>
          <a:bodyPr/>
          <a:lstStyle>
            <a:lvl1pPr>
              <a:defRPr/>
            </a:lvl1pPr>
          </a:lstStyle>
          <a:p>
            <a:r>
              <a:rPr lang="en-US" dirty="0"/>
              <a:t>Three columns layout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18643" y="1457323"/>
            <a:ext cx="3629278" cy="1047601"/>
          </a:xfrm>
          <a:prstGeom prst="rect">
            <a:avLst/>
          </a:prstGeom>
          <a:solidFill>
            <a:schemeClr val="accent2"/>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dirty="0"/>
              <a:t>Caption title Segoe UI </a:t>
            </a:r>
            <a:r>
              <a:rPr lang="en-US" dirty="0" err="1"/>
              <a:t>Semibold</a:t>
            </a:r>
            <a:endParaRPr lang="en-US" dirty="0"/>
          </a:p>
        </p:txBody>
      </p:sp>
      <p:sp>
        <p:nvSpPr>
          <p:cNvPr id="9" name="Text Placeholder 4"/>
          <p:cNvSpPr>
            <a:spLocks noGrp="1"/>
          </p:cNvSpPr>
          <p:nvPr>
            <p:ph type="body" sz="quarter" idx="12" hasCustomPrompt="1"/>
          </p:nvPr>
        </p:nvSpPr>
        <p:spPr>
          <a:xfrm>
            <a:off x="418643" y="2628195"/>
            <a:ext cx="3618381"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cxnSp>
        <p:nvCxnSpPr>
          <p:cNvPr id="22" name="Straight Connector 21">
            <a:extLst>
              <a:ext uri="{FF2B5EF4-FFF2-40B4-BE49-F238E27FC236}">
                <a16:creationId xmlns:a16="http://schemas.microsoft.com/office/drawing/2014/main" id="{B1D12B33-C140-4AED-9479-89A1E21BD571}"/>
              </a:ext>
              <a:ext uri="{C183D7F6-B498-43B3-948B-1728B52AA6E4}">
                <adec:decorative xmlns:adec="http://schemas.microsoft.com/office/drawing/2017/decorative" val="1"/>
              </a:ext>
            </a:extLst>
          </p:cNvPr>
          <p:cNvCxnSpPr>
            <a:cxnSpLocks/>
          </p:cNvCxnSpPr>
          <p:nvPr userDrawn="1"/>
        </p:nvCxnSpPr>
        <p:spPr>
          <a:xfrm>
            <a:off x="418643" y="3532700"/>
            <a:ext cx="3633559"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FD17C8B0-B5AE-49A5-9196-6DDFF3C810CA}"/>
              </a:ext>
            </a:extLst>
          </p:cNvPr>
          <p:cNvSpPr>
            <a:spLocks noGrp="1"/>
          </p:cNvSpPr>
          <p:nvPr>
            <p:ph type="body" sz="quarter" idx="28" hasCustomPrompt="1"/>
          </p:nvPr>
        </p:nvSpPr>
        <p:spPr>
          <a:xfrm>
            <a:off x="418643" y="3664462"/>
            <a:ext cx="3618381"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cxnSp>
        <p:nvCxnSpPr>
          <p:cNvPr id="25" name="Straight Connector 24">
            <a:extLst>
              <a:ext uri="{FF2B5EF4-FFF2-40B4-BE49-F238E27FC236}">
                <a16:creationId xmlns:a16="http://schemas.microsoft.com/office/drawing/2014/main" id="{508F18CC-5BC5-4383-99A0-673FC34E152C}"/>
              </a:ext>
              <a:ext uri="{C183D7F6-B498-43B3-948B-1728B52AA6E4}">
                <adec:decorative xmlns:adec="http://schemas.microsoft.com/office/drawing/2017/decorative" val="1"/>
              </a:ext>
            </a:extLst>
          </p:cNvPr>
          <p:cNvCxnSpPr>
            <a:cxnSpLocks/>
          </p:cNvCxnSpPr>
          <p:nvPr userDrawn="1"/>
        </p:nvCxnSpPr>
        <p:spPr>
          <a:xfrm>
            <a:off x="418643" y="4568967"/>
            <a:ext cx="3633559"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a:extLst>
              <a:ext uri="{FF2B5EF4-FFF2-40B4-BE49-F238E27FC236}">
                <a16:creationId xmlns:a16="http://schemas.microsoft.com/office/drawing/2014/main" id="{954D3929-4A01-4CC3-8662-E5CD102A3709}"/>
              </a:ext>
            </a:extLst>
          </p:cNvPr>
          <p:cNvSpPr>
            <a:spLocks noGrp="1"/>
          </p:cNvSpPr>
          <p:nvPr>
            <p:ph type="body" sz="quarter" idx="31" hasCustomPrompt="1"/>
          </p:nvPr>
        </p:nvSpPr>
        <p:spPr>
          <a:xfrm>
            <a:off x="418643" y="4700731"/>
            <a:ext cx="3618381"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03152" y="1457323"/>
            <a:ext cx="3629278" cy="1047601"/>
          </a:xfrm>
          <a:prstGeom prst="rect">
            <a:avLst/>
          </a:prstGeom>
          <a:solidFill>
            <a:schemeClr val="accent2"/>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dirty="0"/>
              <a:t>Caption title Segoe UI </a:t>
            </a:r>
            <a:r>
              <a:rPr lang="en-US" dirty="0" err="1"/>
              <a:t>Semibold</a:t>
            </a:r>
            <a:endParaRPr lang="en-US" dirty="0"/>
          </a:p>
        </p:txBody>
      </p:sp>
      <p:sp>
        <p:nvSpPr>
          <p:cNvPr id="17" name="Text Placeholder 4"/>
          <p:cNvSpPr>
            <a:spLocks noGrp="1"/>
          </p:cNvSpPr>
          <p:nvPr>
            <p:ph type="body" sz="quarter" idx="18" hasCustomPrompt="1"/>
          </p:nvPr>
        </p:nvSpPr>
        <p:spPr>
          <a:xfrm>
            <a:off x="4303152" y="2628195"/>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cxnSp>
        <p:nvCxnSpPr>
          <p:cNvPr id="26" name="Straight Connector 25">
            <a:extLst>
              <a:ext uri="{FF2B5EF4-FFF2-40B4-BE49-F238E27FC236}">
                <a16:creationId xmlns:a16="http://schemas.microsoft.com/office/drawing/2014/main" id="{6BF3C7B5-A8EA-4ECD-A968-2546248701F3}"/>
              </a:ext>
              <a:ext uri="{C183D7F6-B498-43B3-948B-1728B52AA6E4}">
                <adec:decorative xmlns:adec="http://schemas.microsoft.com/office/drawing/2017/decorative" val="1"/>
              </a:ext>
            </a:extLst>
          </p:cNvPr>
          <p:cNvCxnSpPr>
            <a:cxnSpLocks/>
          </p:cNvCxnSpPr>
          <p:nvPr userDrawn="1"/>
        </p:nvCxnSpPr>
        <p:spPr>
          <a:xfrm>
            <a:off x="4303713" y="3532700"/>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79BC4586-7FC3-4659-9310-CCDD1B8FB8A1}"/>
              </a:ext>
            </a:extLst>
          </p:cNvPr>
          <p:cNvSpPr>
            <a:spLocks noGrp="1"/>
          </p:cNvSpPr>
          <p:nvPr>
            <p:ph type="body" sz="quarter" idx="29" hasCustomPrompt="1"/>
          </p:nvPr>
        </p:nvSpPr>
        <p:spPr>
          <a:xfrm>
            <a:off x="4303152" y="3664463"/>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cxnSp>
        <p:nvCxnSpPr>
          <p:cNvPr id="27" name="Straight Connector 26">
            <a:extLst>
              <a:ext uri="{FF2B5EF4-FFF2-40B4-BE49-F238E27FC236}">
                <a16:creationId xmlns:a16="http://schemas.microsoft.com/office/drawing/2014/main" id="{C14FEAA1-EB50-4B84-96EB-E171DE39A0A8}"/>
              </a:ext>
              <a:ext uri="{C183D7F6-B498-43B3-948B-1728B52AA6E4}">
                <adec:decorative xmlns:adec="http://schemas.microsoft.com/office/drawing/2017/decorative" val="1"/>
              </a:ext>
            </a:extLst>
          </p:cNvPr>
          <p:cNvCxnSpPr>
            <a:cxnSpLocks/>
          </p:cNvCxnSpPr>
          <p:nvPr userDrawn="1"/>
        </p:nvCxnSpPr>
        <p:spPr>
          <a:xfrm>
            <a:off x="4303713" y="4568967"/>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284BF132-1328-44E8-A629-D64096388C74}"/>
              </a:ext>
            </a:extLst>
          </p:cNvPr>
          <p:cNvSpPr>
            <a:spLocks noGrp="1"/>
          </p:cNvSpPr>
          <p:nvPr>
            <p:ph type="body" sz="quarter" idx="32" hasCustomPrompt="1"/>
          </p:nvPr>
        </p:nvSpPr>
        <p:spPr>
          <a:xfrm>
            <a:off x="4303152" y="4700731"/>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1457323"/>
            <a:ext cx="3629278" cy="1047601"/>
          </a:xfrm>
          <a:prstGeom prst="rect">
            <a:avLst/>
          </a:prstGeom>
          <a:solidFill>
            <a:schemeClr val="accent2"/>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dirty="0"/>
              <a:t>Caption title Segoe UI </a:t>
            </a:r>
            <a:r>
              <a:rPr lang="en-US" dirty="0" err="1"/>
              <a:t>Semibold</a:t>
            </a:r>
            <a:endParaRPr lang="en-US" dirty="0"/>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61204" y="2628195"/>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cxnSp>
        <p:nvCxnSpPr>
          <p:cNvPr id="29" name="Straight Connector 28">
            <a:extLst>
              <a:ext uri="{FF2B5EF4-FFF2-40B4-BE49-F238E27FC236}">
                <a16:creationId xmlns:a16="http://schemas.microsoft.com/office/drawing/2014/main" id="{F2BE3BA0-8606-422D-8675-3046FD533FB2}"/>
              </a:ext>
              <a:ext uri="{C183D7F6-B498-43B3-948B-1728B52AA6E4}">
                <adec:decorative xmlns:adec="http://schemas.microsoft.com/office/drawing/2017/decorative" val="1"/>
              </a:ext>
            </a:extLst>
          </p:cNvPr>
          <p:cNvCxnSpPr>
            <a:cxnSpLocks/>
          </p:cNvCxnSpPr>
          <p:nvPr userDrawn="1"/>
        </p:nvCxnSpPr>
        <p:spPr>
          <a:xfrm>
            <a:off x="8161204" y="3532700"/>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a:extLst>
              <a:ext uri="{FF2B5EF4-FFF2-40B4-BE49-F238E27FC236}">
                <a16:creationId xmlns:a16="http://schemas.microsoft.com/office/drawing/2014/main" id="{29F550BE-2661-407F-B7A1-6D20E10A3A2E}"/>
              </a:ext>
            </a:extLst>
          </p:cNvPr>
          <p:cNvSpPr>
            <a:spLocks noGrp="1"/>
          </p:cNvSpPr>
          <p:nvPr>
            <p:ph type="body" sz="quarter" idx="30" hasCustomPrompt="1"/>
          </p:nvPr>
        </p:nvSpPr>
        <p:spPr>
          <a:xfrm>
            <a:off x="8161204" y="3664463"/>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cxnSp>
        <p:nvCxnSpPr>
          <p:cNvPr id="30" name="Straight Connector 29">
            <a:extLst>
              <a:ext uri="{FF2B5EF4-FFF2-40B4-BE49-F238E27FC236}">
                <a16:creationId xmlns:a16="http://schemas.microsoft.com/office/drawing/2014/main" id="{5A40603F-992B-4531-B3B1-5196D05EC3B4}"/>
              </a:ext>
              <a:ext uri="{C183D7F6-B498-43B3-948B-1728B52AA6E4}">
                <adec:decorative xmlns:adec="http://schemas.microsoft.com/office/drawing/2017/decorative" val="1"/>
              </a:ext>
            </a:extLst>
          </p:cNvPr>
          <p:cNvCxnSpPr>
            <a:cxnSpLocks/>
          </p:cNvCxnSpPr>
          <p:nvPr userDrawn="1"/>
        </p:nvCxnSpPr>
        <p:spPr>
          <a:xfrm>
            <a:off x="8161204" y="4568967"/>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B24376E6-F329-4374-B56D-DEE4D5D40209}"/>
              </a:ext>
            </a:extLst>
          </p:cNvPr>
          <p:cNvSpPr>
            <a:spLocks noGrp="1"/>
          </p:cNvSpPr>
          <p:nvPr>
            <p:ph type="body" sz="quarter" idx="33" hasCustomPrompt="1"/>
          </p:nvPr>
        </p:nvSpPr>
        <p:spPr>
          <a:xfrm>
            <a:off x="8161204" y="4700731"/>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sp>
        <p:nvSpPr>
          <p:cNvPr id="3" name="Footer Placeholder 1">
            <a:extLst>
              <a:ext uri="{FF2B5EF4-FFF2-40B4-BE49-F238E27FC236}">
                <a16:creationId xmlns:a16="http://schemas.microsoft.com/office/drawing/2014/main" id="{5A8C1FEA-45D6-476A-8044-2C9E87D3782E}"/>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26049998"/>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itle with graphic">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Heading Segoe UI </a:t>
            </a:r>
            <a:r>
              <a:rPr lang="en-US" dirty="0" err="1"/>
              <a:t>Semibold</a:t>
            </a:r>
            <a:r>
              <a:rPr lang="en-US" dirty="0"/>
              <a:t> 32</a:t>
            </a:r>
          </a:p>
        </p:txBody>
      </p:sp>
      <p:sp>
        <p:nvSpPr>
          <p:cNvPr id="4" name="Text Placeholder 3">
            <a:extLst>
              <a:ext uri="{FF2B5EF4-FFF2-40B4-BE49-F238E27FC236}">
                <a16:creationId xmlns:a16="http://schemas.microsoft.com/office/drawing/2014/main" id="{9D3A230D-0F65-4C2B-9A5E-08E997603E6C}"/>
              </a:ext>
            </a:extLst>
          </p:cNvPr>
          <p:cNvSpPr>
            <a:spLocks noGrp="1"/>
          </p:cNvSpPr>
          <p:nvPr>
            <p:ph type="body" sz="quarter" idx="10"/>
          </p:nvPr>
        </p:nvSpPr>
        <p:spPr>
          <a:xfrm>
            <a:off x="418642" y="1457325"/>
            <a:ext cx="3439206" cy="3439206"/>
          </a:xfrm>
          <a:prstGeom prst="ellipse">
            <a:avLst/>
          </a:prstGeom>
          <a:solidFill>
            <a:schemeClr val="bg1">
              <a:lumMod val="95000"/>
            </a:schemeClr>
          </a:solidFill>
        </p:spPr>
        <p:txBody>
          <a:bodyPr tIns="0" rIns="0" bIns="0" anchor="ctr">
            <a:noAutofit/>
          </a:bodyPr>
          <a:lstStyle>
            <a:lvl1pPr algn="ctr">
              <a:defRPr sz="2800"/>
            </a:lvl1pPr>
          </a:lstStyle>
          <a:p>
            <a:pPr lvl="0"/>
            <a:r>
              <a:rPr lang="en-US" dirty="0"/>
              <a:t>Click to edit Master text styles</a:t>
            </a:r>
          </a:p>
        </p:txBody>
      </p:sp>
      <p:sp>
        <p:nvSpPr>
          <p:cNvPr id="5" name="Text Placeholder 3">
            <a:extLst>
              <a:ext uri="{FF2B5EF4-FFF2-40B4-BE49-F238E27FC236}">
                <a16:creationId xmlns:a16="http://schemas.microsoft.com/office/drawing/2014/main" id="{50ABEE60-9F0D-48B2-AE29-DAEE6B65F773}"/>
              </a:ext>
            </a:extLst>
          </p:cNvPr>
          <p:cNvSpPr>
            <a:spLocks noGrp="1"/>
          </p:cNvSpPr>
          <p:nvPr>
            <p:ph type="body" sz="quarter" idx="11"/>
          </p:nvPr>
        </p:nvSpPr>
        <p:spPr>
          <a:xfrm>
            <a:off x="4369674" y="1457325"/>
            <a:ext cx="3439206" cy="3439206"/>
          </a:xfrm>
          <a:prstGeom prst="ellipse">
            <a:avLst/>
          </a:prstGeom>
          <a:solidFill>
            <a:schemeClr val="bg1">
              <a:lumMod val="95000"/>
            </a:schemeClr>
          </a:solidFill>
        </p:spPr>
        <p:txBody>
          <a:bodyPr tIns="0" rIns="0" bIns="0" anchor="ctr">
            <a:noAutofit/>
          </a:bodyPr>
          <a:lstStyle>
            <a:lvl1pPr algn="ctr">
              <a:defRPr sz="2800"/>
            </a:lvl1pPr>
          </a:lstStyle>
          <a:p>
            <a:pPr lvl="0"/>
            <a:r>
              <a:rPr lang="en-US" dirty="0"/>
              <a:t>Click to edit Master text styles</a:t>
            </a:r>
          </a:p>
        </p:txBody>
      </p:sp>
      <p:sp>
        <p:nvSpPr>
          <p:cNvPr id="6" name="Text Placeholder 3">
            <a:extLst>
              <a:ext uri="{FF2B5EF4-FFF2-40B4-BE49-F238E27FC236}">
                <a16:creationId xmlns:a16="http://schemas.microsoft.com/office/drawing/2014/main" id="{2892F116-907B-402B-8800-9219B7710190}"/>
              </a:ext>
            </a:extLst>
          </p:cNvPr>
          <p:cNvSpPr>
            <a:spLocks noGrp="1"/>
          </p:cNvSpPr>
          <p:nvPr>
            <p:ph type="body" sz="quarter" idx="12"/>
          </p:nvPr>
        </p:nvSpPr>
        <p:spPr>
          <a:xfrm>
            <a:off x="8320705" y="1457325"/>
            <a:ext cx="3439206" cy="3439206"/>
          </a:xfrm>
          <a:prstGeom prst="ellipse">
            <a:avLst/>
          </a:prstGeom>
          <a:solidFill>
            <a:schemeClr val="bg1">
              <a:lumMod val="95000"/>
            </a:schemeClr>
          </a:solidFill>
        </p:spPr>
        <p:txBody>
          <a:bodyPr tIns="0" rIns="0" bIns="0" anchor="ctr">
            <a:noAutofit/>
          </a:bodyPr>
          <a:lstStyle>
            <a:lvl1pPr algn="ctr">
              <a:defRPr sz="2800"/>
            </a:lvl1pPr>
          </a:lstStyle>
          <a:p>
            <a:pPr lvl="0"/>
            <a:r>
              <a:rPr lang="en-US" dirty="0"/>
              <a:t>Click to edit Master text styles</a:t>
            </a:r>
          </a:p>
        </p:txBody>
      </p:sp>
      <p:sp>
        <p:nvSpPr>
          <p:cNvPr id="8" name="Footer Placeholder 1">
            <a:extLst>
              <a:ext uri="{FF2B5EF4-FFF2-40B4-BE49-F238E27FC236}">
                <a16:creationId xmlns:a16="http://schemas.microsoft.com/office/drawing/2014/main" id="{7F38B04C-51F1-4590-84FC-A2A65AD60A07}"/>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17029188"/>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itle with graphic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Heading Segoe UI </a:t>
            </a:r>
            <a:r>
              <a:rPr lang="en-US" dirty="0" err="1"/>
              <a:t>Semibold</a:t>
            </a:r>
            <a:r>
              <a:rPr lang="en-US" dirty="0"/>
              <a:t> 32</a:t>
            </a:r>
          </a:p>
        </p:txBody>
      </p:sp>
      <p:sp>
        <p:nvSpPr>
          <p:cNvPr id="4" name="Text Placeholder 3">
            <a:extLst>
              <a:ext uri="{FF2B5EF4-FFF2-40B4-BE49-F238E27FC236}">
                <a16:creationId xmlns:a16="http://schemas.microsoft.com/office/drawing/2014/main" id="{9D3A230D-0F65-4C2B-9A5E-08E997603E6C}"/>
              </a:ext>
            </a:extLst>
          </p:cNvPr>
          <p:cNvSpPr>
            <a:spLocks noGrp="1"/>
          </p:cNvSpPr>
          <p:nvPr>
            <p:ph type="body" sz="quarter" idx="10"/>
          </p:nvPr>
        </p:nvSpPr>
        <p:spPr>
          <a:xfrm>
            <a:off x="418643" y="2359592"/>
            <a:ext cx="2138816" cy="2138816"/>
          </a:xfrm>
          <a:prstGeom prst="ellipse">
            <a:avLst/>
          </a:prstGeom>
          <a:solidFill>
            <a:schemeClr val="accent2"/>
          </a:solidFill>
        </p:spPr>
        <p:txBody>
          <a:bodyPr tIns="0" rIns="0" bIns="0" anchor="ctr">
            <a:noAutofit/>
          </a:bodyPr>
          <a:lstStyle>
            <a:lvl1pPr algn="ctr">
              <a:defRPr sz="2400">
                <a:solidFill>
                  <a:schemeClr val="bg1"/>
                </a:solidFill>
              </a:defRPr>
            </a:lvl1pPr>
          </a:lstStyle>
          <a:p>
            <a:pPr lvl="0"/>
            <a:r>
              <a:rPr lang="en-US" dirty="0"/>
              <a:t>Click to edit Master text styles</a:t>
            </a:r>
          </a:p>
        </p:txBody>
      </p:sp>
      <p:sp>
        <p:nvSpPr>
          <p:cNvPr id="5" name="Text Placeholder 3">
            <a:extLst>
              <a:ext uri="{FF2B5EF4-FFF2-40B4-BE49-F238E27FC236}">
                <a16:creationId xmlns:a16="http://schemas.microsoft.com/office/drawing/2014/main" id="{50ABEE60-9F0D-48B2-AE29-DAEE6B65F773}"/>
              </a:ext>
            </a:extLst>
          </p:cNvPr>
          <p:cNvSpPr>
            <a:spLocks noGrp="1"/>
          </p:cNvSpPr>
          <p:nvPr>
            <p:ph type="body" sz="quarter" idx="11"/>
          </p:nvPr>
        </p:nvSpPr>
        <p:spPr>
          <a:xfrm>
            <a:off x="2722617" y="2359592"/>
            <a:ext cx="2138816" cy="2138816"/>
          </a:xfrm>
          <a:prstGeom prst="ellipse">
            <a:avLst/>
          </a:prstGeom>
          <a:solidFill>
            <a:schemeClr val="accent2"/>
          </a:solidFill>
        </p:spPr>
        <p:txBody>
          <a:bodyPr tIns="0" rIns="0" bIns="0" anchor="ctr">
            <a:noAutofit/>
          </a:bodyPr>
          <a:lstStyle>
            <a:lvl1pPr algn="ctr">
              <a:defRPr sz="2400">
                <a:solidFill>
                  <a:schemeClr val="bg1"/>
                </a:solidFill>
              </a:defRPr>
            </a:lvl1pPr>
          </a:lstStyle>
          <a:p>
            <a:pPr lvl="0"/>
            <a:r>
              <a:rPr lang="en-US" dirty="0"/>
              <a:t>Click to edit Master text styles</a:t>
            </a:r>
          </a:p>
        </p:txBody>
      </p:sp>
      <p:sp>
        <p:nvSpPr>
          <p:cNvPr id="6" name="Text Placeholder 3">
            <a:extLst>
              <a:ext uri="{FF2B5EF4-FFF2-40B4-BE49-F238E27FC236}">
                <a16:creationId xmlns:a16="http://schemas.microsoft.com/office/drawing/2014/main" id="{2892F116-907B-402B-8800-9219B7710190}"/>
              </a:ext>
            </a:extLst>
          </p:cNvPr>
          <p:cNvSpPr>
            <a:spLocks noGrp="1"/>
          </p:cNvSpPr>
          <p:nvPr>
            <p:ph type="body" sz="quarter" idx="12"/>
          </p:nvPr>
        </p:nvSpPr>
        <p:spPr>
          <a:xfrm>
            <a:off x="5026591" y="2359592"/>
            <a:ext cx="2138816" cy="2138816"/>
          </a:xfrm>
          <a:prstGeom prst="ellipse">
            <a:avLst/>
          </a:prstGeom>
          <a:solidFill>
            <a:schemeClr val="accent2"/>
          </a:solidFill>
        </p:spPr>
        <p:txBody>
          <a:bodyPr tIns="0" rIns="0" bIns="0" anchor="ctr">
            <a:noAutofit/>
          </a:bodyPr>
          <a:lstStyle>
            <a:lvl1pPr algn="ctr">
              <a:defRPr sz="2400">
                <a:solidFill>
                  <a:schemeClr val="bg1"/>
                </a:solidFill>
              </a:defRPr>
            </a:lvl1pPr>
          </a:lstStyle>
          <a:p>
            <a:pPr lvl="0"/>
            <a:r>
              <a:rPr lang="en-US" dirty="0"/>
              <a:t>Click to edit Master text styles</a:t>
            </a:r>
          </a:p>
        </p:txBody>
      </p:sp>
      <p:sp>
        <p:nvSpPr>
          <p:cNvPr id="7" name="Text Placeholder 3">
            <a:extLst>
              <a:ext uri="{FF2B5EF4-FFF2-40B4-BE49-F238E27FC236}">
                <a16:creationId xmlns:a16="http://schemas.microsoft.com/office/drawing/2014/main" id="{FFCA379A-FFA6-4179-AD94-3B9D20DBAA50}"/>
              </a:ext>
            </a:extLst>
          </p:cNvPr>
          <p:cNvSpPr>
            <a:spLocks noGrp="1"/>
          </p:cNvSpPr>
          <p:nvPr>
            <p:ph type="body" sz="quarter" idx="13"/>
          </p:nvPr>
        </p:nvSpPr>
        <p:spPr>
          <a:xfrm>
            <a:off x="7330565" y="2359592"/>
            <a:ext cx="2138816" cy="2138816"/>
          </a:xfrm>
          <a:prstGeom prst="ellipse">
            <a:avLst/>
          </a:prstGeom>
          <a:solidFill>
            <a:schemeClr val="accent2"/>
          </a:solidFill>
        </p:spPr>
        <p:txBody>
          <a:bodyPr tIns="0" rIns="0" bIns="0" anchor="ctr">
            <a:noAutofit/>
          </a:bodyPr>
          <a:lstStyle>
            <a:lvl1pPr algn="ctr">
              <a:defRPr sz="2400">
                <a:solidFill>
                  <a:schemeClr val="bg1"/>
                </a:solidFill>
              </a:defRPr>
            </a:lvl1pPr>
          </a:lstStyle>
          <a:p>
            <a:pPr lvl="0"/>
            <a:r>
              <a:rPr lang="en-US" dirty="0"/>
              <a:t>Click to edit Master text styles</a:t>
            </a:r>
          </a:p>
        </p:txBody>
      </p:sp>
      <p:sp>
        <p:nvSpPr>
          <p:cNvPr id="8" name="Text Placeholder 3">
            <a:extLst>
              <a:ext uri="{FF2B5EF4-FFF2-40B4-BE49-F238E27FC236}">
                <a16:creationId xmlns:a16="http://schemas.microsoft.com/office/drawing/2014/main" id="{86EE9769-6679-49C8-860D-5CACDB09DBD2}"/>
              </a:ext>
            </a:extLst>
          </p:cNvPr>
          <p:cNvSpPr>
            <a:spLocks noGrp="1"/>
          </p:cNvSpPr>
          <p:nvPr>
            <p:ph type="body" sz="quarter" idx="14"/>
          </p:nvPr>
        </p:nvSpPr>
        <p:spPr>
          <a:xfrm>
            <a:off x="9634541" y="2359592"/>
            <a:ext cx="2138816" cy="2138816"/>
          </a:xfrm>
          <a:prstGeom prst="ellipse">
            <a:avLst/>
          </a:prstGeom>
          <a:solidFill>
            <a:schemeClr val="accent2"/>
          </a:solidFill>
        </p:spPr>
        <p:txBody>
          <a:bodyPr tIns="0" rIns="0" bIns="0" anchor="ctr">
            <a:noAutofit/>
          </a:bodyPr>
          <a:lstStyle>
            <a:lvl1pPr algn="ctr">
              <a:defRPr sz="2400">
                <a:solidFill>
                  <a:schemeClr val="bg1"/>
                </a:solidFill>
              </a:defRPr>
            </a:lvl1pPr>
          </a:lstStyle>
          <a:p>
            <a:pPr lvl="0"/>
            <a:r>
              <a:rPr lang="en-US" dirty="0"/>
              <a:t>Click to edit Master text styles</a:t>
            </a:r>
          </a:p>
        </p:txBody>
      </p:sp>
      <p:sp>
        <p:nvSpPr>
          <p:cNvPr id="10" name="Footer Placeholder 1">
            <a:extLst>
              <a:ext uri="{FF2B5EF4-FFF2-40B4-BE49-F238E27FC236}">
                <a16:creationId xmlns:a16="http://schemas.microsoft.com/office/drawing/2014/main" id="{557B6B4B-EEB3-4D96-BE6F-33AB2C52662B}"/>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785963376"/>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Subway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2B1E50-1996-483F-BDD0-DE09A68472A4}"/>
              </a:ext>
            </a:extLst>
          </p:cNvPr>
          <p:cNvSpPr>
            <a:spLocks noGrp="1"/>
          </p:cNvSpPr>
          <p:nvPr>
            <p:ph type="title" hasCustomPrompt="1"/>
          </p:nvPr>
        </p:nvSpPr>
        <p:spPr>
          <a:xfrm>
            <a:off x="418643" y="440494"/>
            <a:ext cx="11341268" cy="680196"/>
          </a:xfrm>
          <a:prstGeom prst="rect">
            <a:avLst/>
          </a:prstGeom>
        </p:spPr>
        <p:txBody>
          <a:bodyPr/>
          <a:lstStyle/>
          <a:p>
            <a:r>
              <a:rPr lang="en-US" dirty="0"/>
              <a:t>Heading Segoe UI </a:t>
            </a:r>
            <a:r>
              <a:rPr lang="en-US" dirty="0" err="1"/>
              <a:t>Semibold</a:t>
            </a:r>
            <a:r>
              <a:rPr lang="en-US" dirty="0"/>
              <a:t> 32</a:t>
            </a:r>
          </a:p>
        </p:txBody>
      </p:sp>
      <p:sp>
        <p:nvSpPr>
          <p:cNvPr id="4" name="Content Placeholder 3">
            <a:extLst>
              <a:ext uri="{FF2B5EF4-FFF2-40B4-BE49-F238E27FC236}">
                <a16:creationId xmlns:a16="http://schemas.microsoft.com/office/drawing/2014/main" id="{D788E95C-185C-4F8A-8DE9-0DDAEC21C04E}"/>
              </a:ext>
            </a:extLst>
          </p:cNvPr>
          <p:cNvSpPr>
            <a:spLocks noGrp="1"/>
          </p:cNvSpPr>
          <p:nvPr>
            <p:ph sz="quarter" idx="10"/>
          </p:nvPr>
        </p:nvSpPr>
        <p:spPr>
          <a:xfrm>
            <a:off x="418642" y="1457325"/>
            <a:ext cx="11354257" cy="1779974"/>
          </a:xfrm>
          <a:prstGeom prst="rect">
            <a:avLst/>
          </a:prstGeom>
        </p:spPr>
        <p:txBody>
          <a:bodyPr lIns="0" rIns="0"/>
          <a:lstStyle>
            <a:lvl1pPr>
              <a:defRPr/>
            </a:lvl1pPr>
            <a:lvl2pPr>
              <a:defRPr lang="en-US" sz="2000" kern="1200" spc="0" baseline="0" dirty="0" smtClean="0">
                <a:solidFill>
                  <a:schemeClr val="tx1"/>
                </a:solidFill>
                <a:latin typeface="+mn-lt"/>
                <a:ea typeface="+mn-ea"/>
                <a:cs typeface="+mn-cs"/>
              </a:defRPr>
            </a:lvl2pPr>
          </a:lstStyle>
          <a:p>
            <a:pPr marL="0" marR="0" lvl="1" indent="0" algn="l" defTabSz="914367" rtl="0" eaLnBrk="1" fontAlgn="auto" latinLnBrk="0" hangingPunct="1">
              <a:lnSpc>
                <a:spcPct val="100000"/>
              </a:lnSpc>
              <a:spcBef>
                <a:spcPts val="392"/>
              </a:spcBef>
              <a:spcAft>
                <a:spcPts val="588"/>
              </a:spcAft>
              <a:buClrTx/>
              <a:buSzPct val="90000"/>
              <a:buFontTx/>
              <a:buNone/>
              <a:tabLst/>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Footer Placeholder 1">
            <a:extLst>
              <a:ext uri="{FF2B5EF4-FFF2-40B4-BE49-F238E27FC236}">
                <a16:creationId xmlns:a16="http://schemas.microsoft.com/office/drawing/2014/main" id="{D46DE548-3285-4C4B-BE98-A5590C16A7E6}"/>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560387704"/>
      </p:ext>
    </p:extLst>
  </p:cSld>
  <p:clrMapOvr>
    <a:masterClrMapping/>
  </p:clrMapOvr>
  <p:transition>
    <p:fade/>
  </p:transition>
  <p:extLst>
    <p:ext uri="{DCECCB84-F9BA-43D5-87BE-67443E8EF086}">
      <p15:sldGuideLst xmlns:p15="http://schemas.microsoft.com/office/powerpoint/2012/main">
        <p15:guide id="1" orient="horz" pos="3432">
          <p15:clr>
            <a:srgbClr val="FBAE40"/>
          </p15:clr>
        </p15:guide>
        <p15:guide id="2" orient="horz" pos="3572">
          <p15:clr>
            <a:srgbClr val="FBAE40"/>
          </p15:clr>
        </p15:guide>
        <p15:guide id="3" orient="horz" pos="3288">
          <p15:clr>
            <a:srgbClr val="FBAE4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Subway_Software Co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000C6D-8926-49F1-8719-6EA600510E41}"/>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Heading Segoe UI </a:t>
            </a:r>
            <a:r>
              <a:rPr lang="en-US" dirty="0" err="1"/>
              <a:t>Semibold</a:t>
            </a:r>
            <a:r>
              <a:rPr lang="en-US" dirty="0"/>
              <a:t> 32</a:t>
            </a:r>
          </a:p>
        </p:txBody>
      </p:sp>
      <p:sp>
        <p:nvSpPr>
          <p:cNvPr id="6" name="Text Placeholder 5">
            <a:extLst>
              <a:ext uri="{FF2B5EF4-FFF2-40B4-BE49-F238E27FC236}">
                <a16:creationId xmlns:a16="http://schemas.microsoft.com/office/drawing/2014/main" id="{86B7993F-2CF5-4383-8448-366538173E81}"/>
              </a:ext>
            </a:extLst>
          </p:cNvPr>
          <p:cNvSpPr>
            <a:spLocks noGrp="1"/>
          </p:cNvSpPr>
          <p:nvPr>
            <p:ph type="body" sz="quarter" idx="10" hasCustomPrompt="1"/>
          </p:nvPr>
        </p:nvSpPr>
        <p:spPr>
          <a:xfrm>
            <a:off x="418643" y="1457325"/>
            <a:ext cx="11354257" cy="1723549"/>
          </a:xfrm>
          <a:prstGeom prst="rect">
            <a:avLst/>
          </a:prstGeom>
          <a:ln w="19050">
            <a:solidFill>
              <a:srgbClr val="7B6507"/>
            </a:solidFill>
          </a:ln>
        </p:spPr>
        <p:txBody>
          <a:bodyPr lIns="137160" tIns="91440" rIns="137160"/>
          <a:lstStyle>
            <a:lvl1pPr>
              <a:defRPr sz="2000">
                <a:latin typeface="Consolas" panose="020B0609020204030204" pitchFamily="49" charset="0"/>
              </a:defRPr>
            </a:lvl1pPr>
          </a:lstStyle>
          <a:p>
            <a:pPr lvl="0"/>
            <a:r>
              <a:rPr lang="en-US" dirty="0"/>
              <a:t>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a:t>
            </a:r>
          </a:p>
        </p:txBody>
      </p:sp>
      <p:sp>
        <p:nvSpPr>
          <p:cNvPr id="3" name="Footer Placeholder 1">
            <a:extLst>
              <a:ext uri="{FF2B5EF4-FFF2-40B4-BE49-F238E27FC236}">
                <a16:creationId xmlns:a16="http://schemas.microsoft.com/office/drawing/2014/main" id="{CC29DFB0-EA8D-4603-A484-D9FB4215E01F}"/>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593269703"/>
      </p:ext>
    </p:extLst>
  </p:cSld>
  <p:clrMapOvr>
    <a:masterClrMapping/>
  </p:clrMapOvr>
  <p:transition>
    <p:fade/>
  </p:transition>
  <p:extLst>
    <p:ext uri="{DCECCB84-F9BA-43D5-87BE-67443E8EF086}">
      <p15:sldGuideLst xmlns:p15="http://schemas.microsoft.com/office/powerpoint/2012/main">
        <p15:guide id="1" orient="horz" pos="3432">
          <p15:clr>
            <a:srgbClr val="FBAE40"/>
          </p15:clr>
        </p15:guide>
        <p15:guide id="2" orient="horz" pos="3572">
          <p15:clr>
            <a:srgbClr val="FBAE40"/>
          </p15:clr>
        </p15:guide>
        <p15:guide id="3" orient="horz" pos="3288">
          <p15:clr>
            <a:srgbClr val="FBAE4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Subway_Title and content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427730-B186-4E09-8CC9-E0BAF08258EE}"/>
              </a:ext>
            </a:extLst>
          </p:cNvPr>
          <p:cNvSpPr>
            <a:spLocks noGrp="1"/>
          </p:cNvSpPr>
          <p:nvPr>
            <p:ph type="title" hasCustomPrompt="1"/>
          </p:nvPr>
        </p:nvSpPr>
        <p:spPr>
          <a:xfrm>
            <a:off x="418643" y="440494"/>
            <a:ext cx="11341268" cy="680196"/>
          </a:xfrm>
          <a:prstGeom prst="rect">
            <a:avLst/>
          </a:prstGeom>
        </p:spPr>
        <p:txBody>
          <a:bodyPr/>
          <a:lstStyle/>
          <a:p>
            <a:r>
              <a:rPr lang="en-US" dirty="0"/>
              <a:t>Heading Segoe UI </a:t>
            </a:r>
            <a:r>
              <a:rPr lang="en-US" dirty="0" err="1"/>
              <a:t>Semibold</a:t>
            </a:r>
            <a:r>
              <a:rPr lang="en-US" dirty="0"/>
              <a:t> 32</a:t>
            </a:r>
          </a:p>
        </p:txBody>
      </p:sp>
      <p:sp>
        <p:nvSpPr>
          <p:cNvPr id="3" name="Footer Placeholder 1">
            <a:extLst>
              <a:ext uri="{FF2B5EF4-FFF2-40B4-BE49-F238E27FC236}">
                <a16:creationId xmlns:a16="http://schemas.microsoft.com/office/drawing/2014/main" id="{A50C3FC3-08E1-4ECD-93F7-BEA589366B98}"/>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152052431"/>
      </p:ext>
    </p:extLst>
  </p:cSld>
  <p:clrMapOvr>
    <a:masterClrMapping/>
  </p:clrMapOvr>
  <p:transition>
    <p:fade/>
  </p:transition>
  <p:extLst>
    <p:ext uri="{DCECCB84-F9BA-43D5-87BE-67443E8EF086}">
      <p15:sldGuideLst xmlns:p15="http://schemas.microsoft.com/office/powerpoint/2012/main">
        <p15:guide id="1" orient="horz" pos="3432">
          <p15:clr>
            <a:srgbClr val="FBAE40"/>
          </p15:clr>
        </p15:guide>
        <p15:guide id="2" orient="horz" pos="3572">
          <p15:clr>
            <a:srgbClr val="FBAE40"/>
          </p15:clr>
        </p15:guide>
        <p15:guide id="3" orient="horz" pos="3288">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ulleted Text Layout_two columns_half tex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p:spPr>
        <p:txBody>
          <a:bodyPr/>
          <a:lstStyle/>
          <a:p>
            <a:r>
              <a:rPr lang="en-US"/>
              <a:t>Click to edit Master title style</a:t>
            </a:r>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418643" y="1456897"/>
            <a:ext cx="5394960" cy="2487861"/>
          </a:xfrm>
        </p:spPr>
        <p:txBody>
          <a:bodyPr/>
          <a:lstStyle>
            <a:lvl1pPr>
              <a:spcBef>
                <a:spcPts val="392"/>
              </a:spcBef>
              <a:spcAft>
                <a:spcPts val="588"/>
              </a:spcAft>
              <a:defRPr sz="2400"/>
            </a:lvl1pPr>
            <a:lvl2pPr marL="336145" indent="-224097">
              <a:spcBef>
                <a:spcPts val="392"/>
              </a:spcBef>
              <a:spcAft>
                <a:spcPts val="588"/>
              </a:spcAft>
              <a:buFont typeface="Arial" panose="020B0604020202020204" pitchFamily="34" charset="0"/>
              <a:buChar char="•"/>
              <a:defRPr>
                <a:solidFill>
                  <a:schemeClr val="tx1"/>
                </a:solidFill>
                <a:latin typeface="+mn-lt"/>
              </a:defRPr>
            </a:lvl2pPr>
            <a:lvl3pPr marL="280121" indent="-280121">
              <a:spcBef>
                <a:spcPts val="392"/>
              </a:spcBef>
              <a:spcAft>
                <a:spcPts val="588"/>
              </a:spcAft>
              <a:buFont typeface="Arial" panose="020B0604020202020204" pitchFamily="34" charset="0"/>
              <a:buChar char="•"/>
              <a:defRPr>
                <a:solidFill>
                  <a:schemeClr val="tx1"/>
                </a:solidFill>
                <a:latin typeface="+mn-lt"/>
              </a:defRPr>
            </a:lvl3pPr>
            <a:lvl4pPr marL="672290" indent="-280121">
              <a:spcBef>
                <a:spcPts val="392"/>
              </a:spcBef>
              <a:spcAft>
                <a:spcPts val="588"/>
              </a:spcAft>
              <a:buSzPct val="100000"/>
              <a:buFont typeface="Arial" panose="020B0604020202020204" pitchFamily="34" charset="0"/>
              <a:buChar char="‒"/>
              <a:defRPr>
                <a:solidFill>
                  <a:schemeClr val="tx1"/>
                </a:solidFill>
                <a:latin typeface="+mn-lt"/>
              </a:defRPr>
            </a:lvl4pPr>
            <a:lvl5pPr marL="168072" indent="-168072">
              <a:spcBef>
                <a:spcPts val="392"/>
              </a:spcBef>
              <a:spcAft>
                <a:spcPts val="588"/>
              </a:spcAft>
              <a:buFont typeface="Arial" panose="020B0604020202020204" pitchFamily="34" charset="0"/>
              <a:buChar char="•"/>
              <a:defRPr>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6" name="Straight Connector 5">
            <a:extLst>
              <a:ext uri="{FF2B5EF4-FFF2-40B4-BE49-F238E27FC236}">
                <a16:creationId xmlns:a16="http://schemas.microsoft.com/office/drawing/2014/main" id="{59500235-F506-479A-8FC5-E0FA2D9B07C5}"/>
              </a:ext>
              <a:ext uri="{C183D7F6-B498-43B3-948B-1728B52AA6E4}">
                <adec:decorative xmlns:adec="http://schemas.microsoft.com/office/drawing/2017/decorative" val="1"/>
              </a:ext>
            </a:extLst>
          </p:cNvPr>
          <p:cNvCxnSpPr>
            <a:cxnSpLocks/>
          </p:cNvCxnSpPr>
          <p:nvPr userDrawn="1"/>
        </p:nvCxnSpPr>
        <p:spPr>
          <a:xfrm>
            <a:off x="6089277" y="1611250"/>
            <a:ext cx="0" cy="225458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7" name="Content Placeholder 4">
            <a:extLst>
              <a:ext uri="{FF2B5EF4-FFF2-40B4-BE49-F238E27FC236}">
                <a16:creationId xmlns:a16="http://schemas.microsoft.com/office/drawing/2014/main" id="{D17555C6-D911-440E-98E2-C7A43ED55E60}"/>
              </a:ext>
            </a:extLst>
          </p:cNvPr>
          <p:cNvSpPr>
            <a:spLocks noGrp="1"/>
          </p:cNvSpPr>
          <p:nvPr>
            <p:ph sz="quarter" idx="12"/>
          </p:nvPr>
        </p:nvSpPr>
        <p:spPr>
          <a:xfrm>
            <a:off x="6364951" y="1456897"/>
            <a:ext cx="5394960" cy="2487861"/>
          </a:xfrm>
        </p:spPr>
        <p:txBody>
          <a:bodyPr/>
          <a:lstStyle>
            <a:lvl1pPr>
              <a:spcBef>
                <a:spcPts val="392"/>
              </a:spcBef>
              <a:spcAft>
                <a:spcPts val="588"/>
              </a:spcAft>
              <a:defRPr sz="2400"/>
            </a:lvl1pPr>
            <a:lvl2pPr marL="336145" indent="-224097">
              <a:spcBef>
                <a:spcPts val="392"/>
              </a:spcBef>
              <a:spcAft>
                <a:spcPts val="588"/>
              </a:spcAft>
              <a:buFont typeface="Arial" panose="020B0604020202020204" pitchFamily="34" charset="0"/>
              <a:buChar char="•"/>
              <a:defRPr>
                <a:solidFill>
                  <a:schemeClr val="tx1"/>
                </a:solidFill>
                <a:latin typeface="+mn-lt"/>
              </a:defRPr>
            </a:lvl2pPr>
            <a:lvl3pPr marL="280121" indent="-280121">
              <a:spcBef>
                <a:spcPts val="392"/>
              </a:spcBef>
              <a:spcAft>
                <a:spcPts val="588"/>
              </a:spcAft>
              <a:buFont typeface="Arial" panose="020B0604020202020204" pitchFamily="34" charset="0"/>
              <a:buChar char="•"/>
              <a:defRPr>
                <a:solidFill>
                  <a:schemeClr val="tx1"/>
                </a:solidFill>
                <a:latin typeface="+mn-lt"/>
              </a:defRPr>
            </a:lvl3pPr>
            <a:lvl4pPr marL="672290" indent="-280121">
              <a:spcBef>
                <a:spcPts val="392"/>
              </a:spcBef>
              <a:spcAft>
                <a:spcPts val="588"/>
              </a:spcAft>
              <a:buSzPct val="100000"/>
              <a:buFont typeface="Arial" panose="020B0604020202020204" pitchFamily="34" charset="0"/>
              <a:buChar char="‒"/>
              <a:defRPr>
                <a:solidFill>
                  <a:schemeClr val="tx1"/>
                </a:solidFill>
                <a:latin typeface="+mn-lt"/>
              </a:defRPr>
            </a:lvl4pPr>
            <a:lvl5pPr marL="168072" indent="-168072">
              <a:spcBef>
                <a:spcPts val="392"/>
              </a:spcBef>
              <a:spcAft>
                <a:spcPts val="588"/>
              </a:spcAft>
              <a:buFont typeface="Arial" panose="020B0604020202020204" pitchFamily="34" charset="0"/>
              <a:buChar char="•"/>
              <a:defRPr>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1">
            <a:extLst>
              <a:ext uri="{FF2B5EF4-FFF2-40B4-BE49-F238E27FC236}">
                <a16:creationId xmlns:a16="http://schemas.microsoft.com/office/drawing/2014/main" id="{7516BD94-AE1C-455F-8D7D-7082BB27F029}"/>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365057001"/>
      </p:ext>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Subway_Title and content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Footer Placeholder 1">
            <a:extLst>
              <a:ext uri="{FF2B5EF4-FFF2-40B4-BE49-F238E27FC236}">
                <a16:creationId xmlns:a16="http://schemas.microsoft.com/office/drawing/2014/main" id="{762476EC-9914-4A4C-8D42-063DEFA33690}"/>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666875011"/>
      </p:ext>
    </p:extLst>
  </p:cSld>
  <p:clrMapOvr>
    <a:masterClrMapping/>
  </p:clrMapOvr>
  <p:transition>
    <p:fade/>
  </p:transition>
  <p:extLst>
    <p:ext uri="{DCECCB84-F9BA-43D5-87BE-67443E8EF086}">
      <p15:sldGuideLst xmlns:p15="http://schemas.microsoft.com/office/powerpoint/2012/main">
        <p15:guide id="1" orient="horz" pos="3432">
          <p15:clr>
            <a:srgbClr val="FBAE40"/>
          </p15:clr>
        </p15:guide>
        <p15:guide id="2" orient="horz" pos="3572">
          <p15:clr>
            <a:srgbClr val="FBAE40"/>
          </p15:clr>
        </p15:guide>
        <p15:guide id="3" orient="horz" pos="3288">
          <p15:clr>
            <a:srgbClr val="FBAE4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Subway_Title and content 5">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778F8-A242-4E29-962E-0728AB843B8D}"/>
              </a:ext>
            </a:extLst>
          </p:cNvPr>
          <p:cNvSpPr>
            <a:spLocks noGrp="1"/>
          </p:cNvSpPr>
          <p:nvPr>
            <p:ph type="title" hasCustomPrompt="1"/>
          </p:nvPr>
        </p:nvSpPr>
        <p:spPr>
          <a:xfrm>
            <a:off x="418643" y="440494"/>
            <a:ext cx="11341268" cy="680196"/>
          </a:xfrm>
          <a:prstGeom prst="rect">
            <a:avLst/>
          </a:prstGeom>
        </p:spPr>
        <p:txBody>
          <a:bodyPr/>
          <a:lstStyle/>
          <a:p>
            <a:r>
              <a:rPr lang="en-US" dirty="0"/>
              <a:t>Heading Segoe UI </a:t>
            </a:r>
            <a:r>
              <a:rPr lang="en-US" dirty="0" err="1"/>
              <a:t>Semibold</a:t>
            </a:r>
            <a:r>
              <a:rPr lang="en-US" dirty="0"/>
              <a:t> 32</a:t>
            </a:r>
          </a:p>
        </p:txBody>
      </p:sp>
      <p:sp>
        <p:nvSpPr>
          <p:cNvPr id="3" name="Footer Placeholder 1">
            <a:extLst>
              <a:ext uri="{FF2B5EF4-FFF2-40B4-BE49-F238E27FC236}">
                <a16:creationId xmlns:a16="http://schemas.microsoft.com/office/drawing/2014/main" id="{EE367760-C9B3-4BF6-9116-4A4C9C423335}"/>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652516469"/>
      </p:ext>
    </p:extLst>
  </p:cSld>
  <p:clrMapOvr>
    <a:masterClrMapping/>
  </p:clrMapOvr>
  <p:transition>
    <p:fade/>
  </p:transition>
  <p:extLst>
    <p:ext uri="{DCECCB84-F9BA-43D5-87BE-67443E8EF086}">
      <p15:sldGuideLst xmlns:p15="http://schemas.microsoft.com/office/powerpoint/2012/main">
        <p15:guide id="1" orient="horz" pos="3432">
          <p15:clr>
            <a:srgbClr val="FBAE40"/>
          </p15:clr>
        </p15:guide>
        <p15:guide id="2" orient="horz" pos="3572">
          <p15:clr>
            <a:srgbClr val="FBAE40"/>
          </p15:clr>
        </p15:guide>
        <p15:guide id="3" orient="horz" pos="3288">
          <p15:clr>
            <a:srgbClr val="FBAE4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Subway_Text Layout_two column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a:t>Click to edit Master title style</a:t>
            </a:r>
          </a:p>
        </p:txBody>
      </p:sp>
      <p:sp>
        <p:nvSpPr>
          <p:cNvPr id="7" name="Text Placeholder 6">
            <a:extLst>
              <a:ext uri="{FF2B5EF4-FFF2-40B4-BE49-F238E27FC236}">
                <a16:creationId xmlns:a16="http://schemas.microsoft.com/office/drawing/2014/main" id="{D2BCC9BD-7254-4C63-A841-78F2C1DF0347}"/>
              </a:ext>
            </a:extLst>
          </p:cNvPr>
          <p:cNvSpPr>
            <a:spLocks noGrp="1"/>
          </p:cNvSpPr>
          <p:nvPr>
            <p:ph type="body" sz="quarter" idx="12"/>
          </p:nvPr>
        </p:nvSpPr>
        <p:spPr>
          <a:xfrm>
            <a:off x="418643" y="1456896"/>
            <a:ext cx="5543550" cy="1631216"/>
          </a:xfrm>
          <a:prstGeom prst="rect">
            <a:avLst/>
          </a:prstGeom>
          <a:solidFill>
            <a:schemeClr val="bg1">
              <a:lumMod val="95000"/>
            </a:schemeClr>
          </a:solidFill>
        </p:spPr>
        <p:txBody>
          <a:bodyPr lIns="137160" tIns="91440" rIns="137160"/>
          <a:lstStyle>
            <a:lvl1pPr>
              <a:defRPr sz="2000"/>
            </a:lvl1pPr>
            <a:lvl2pPr>
              <a:defRPr sz="1800"/>
            </a:lvl2pPr>
            <a:lvl3pPr>
              <a:defRPr sz="1400"/>
            </a:lvl3pPr>
            <a:lvl4pPr>
              <a:defRPr sz="14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6">
            <a:extLst>
              <a:ext uri="{FF2B5EF4-FFF2-40B4-BE49-F238E27FC236}">
                <a16:creationId xmlns:a16="http://schemas.microsoft.com/office/drawing/2014/main" id="{45104354-AF0E-4A96-9534-75C5707022FA}"/>
              </a:ext>
            </a:extLst>
          </p:cNvPr>
          <p:cNvSpPr>
            <a:spLocks noGrp="1"/>
          </p:cNvSpPr>
          <p:nvPr>
            <p:ph type="body" sz="quarter" idx="13"/>
          </p:nvPr>
        </p:nvSpPr>
        <p:spPr>
          <a:xfrm>
            <a:off x="6229350" y="1456896"/>
            <a:ext cx="5543550" cy="1631216"/>
          </a:xfrm>
          <a:prstGeom prst="rect">
            <a:avLst/>
          </a:prstGeom>
          <a:solidFill>
            <a:schemeClr val="bg1">
              <a:lumMod val="95000"/>
            </a:schemeClr>
          </a:solidFill>
        </p:spPr>
        <p:txBody>
          <a:bodyPr lIns="137160" tIns="91440" rIns="137160"/>
          <a:lstStyle>
            <a:lvl1pPr>
              <a:defRPr sz="2000"/>
            </a:lvl1pPr>
            <a:lvl2pPr>
              <a:defRPr sz="1800"/>
            </a:lvl2pPr>
            <a:lvl3pPr>
              <a:defRPr sz="1400"/>
            </a:lvl3pPr>
            <a:lvl4pPr>
              <a:defRPr sz="14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Footer Placeholder 1">
            <a:extLst>
              <a:ext uri="{FF2B5EF4-FFF2-40B4-BE49-F238E27FC236}">
                <a16:creationId xmlns:a16="http://schemas.microsoft.com/office/drawing/2014/main" id="{D7B20489-E10E-436F-9A55-5179A38A07C0}"/>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489558596"/>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Subway_Title and body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4CDF7-E9D2-499B-957A-1F2A32ECACFC}"/>
              </a:ext>
            </a:extLst>
          </p:cNvPr>
          <p:cNvSpPr>
            <a:spLocks noGrp="1"/>
          </p:cNvSpPr>
          <p:nvPr>
            <p:ph type="title" hasCustomPrompt="1"/>
          </p:nvPr>
        </p:nvSpPr>
        <p:spPr>
          <a:xfrm>
            <a:off x="418643" y="440494"/>
            <a:ext cx="11341268" cy="680196"/>
          </a:xfrm>
          <a:prstGeom prst="rect">
            <a:avLst/>
          </a:prstGeom>
        </p:spPr>
        <p:txBody>
          <a:bodyPr/>
          <a:lstStyle/>
          <a:p>
            <a:r>
              <a:rPr lang="en-US" dirty="0"/>
              <a:t>Heading Segoe UI </a:t>
            </a:r>
            <a:r>
              <a:rPr lang="en-US" dirty="0" err="1"/>
              <a:t>Semibold</a:t>
            </a:r>
            <a:r>
              <a:rPr lang="en-US" dirty="0"/>
              <a:t> 32</a:t>
            </a:r>
          </a:p>
        </p:txBody>
      </p:sp>
      <p:sp>
        <p:nvSpPr>
          <p:cNvPr id="3" name="Footer Placeholder 1">
            <a:extLst>
              <a:ext uri="{FF2B5EF4-FFF2-40B4-BE49-F238E27FC236}">
                <a16:creationId xmlns:a16="http://schemas.microsoft.com/office/drawing/2014/main" id="{4AB14B75-E6F5-49E7-9565-CB0BD8C80FC5}"/>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
        <p:nvSpPr>
          <p:cNvPr id="5" name="Text Placeholder 5">
            <a:extLst>
              <a:ext uri="{FF2B5EF4-FFF2-40B4-BE49-F238E27FC236}">
                <a16:creationId xmlns:a16="http://schemas.microsoft.com/office/drawing/2014/main" id="{233ACFF6-545B-4ABE-A808-056C023054F8}"/>
              </a:ext>
            </a:extLst>
          </p:cNvPr>
          <p:cNvSpPr>
            <a:spLocks noGrp="1"/>
          </p:cNvSpPr>
          <p:nvPr>
            <p:ph type="body" sz="quarter" idx="10"/>
          </p:nvPr>
        </p:nvSpPr>
        <p:spPr>
          <a:xfrm>
            <a:off x="419100" y="1457326"/>
            <a:ext cx="11341100" cy="1808637"/>
          </a:xfrm>
          <a:prstGeom prst="rect">
            <a:avLst/>
          </a:prstGeom>
        </p:spPr>
        <p:txBody>
          <a:bodyPr lIns="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91926020"/>
      </p:ext>
    </p:extLst>
  </p:cSld>
  <p:clrMapOvr>
    <a:masterClrMapping/>
  </p:clrMapOvr>
  <p:transition>
    <p:fade/>
  </p:transition>
  <p:extLst>
    <p:ext uri="{DCECCB84-F9BA-43D5-87BE-67443E8EF086}">
      <p15:sldGuideLst xmlns:p15="http://schemas.microsoft.com/office/powerpoint/2012/main">
        <p15:guide id="1" orient="horz" pos="3432">
          <p15:clr>
            <a:srgbClr val="FBAE40"/>
          </p15:clr>
        </p15:guide>
        <p15:guide id="2" orient="horz" pos="3572">
          <p15:clr>
            <a:srgbClr val="FBAE40"/>
          </p15:clr>
        </p15:guide>
        <p15:guide id="3" orient="horz" pos="3288">
          <p15:clr>
            <a:srgbClr val="FBAE4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Subway - Title and subhea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74CBFC5-126D-4E5D-BA79-A65662FA3631}"/>
              </a:ext>
            </a:extLst>
          </p:cNvPr>
          <p:cNvSpPr>
            <a:spLocks noGrp="1"/>
          </p:cNvSpPr>
          <p:nvPr>
            <p:ph type="title"/>
          </p:nvPr>
        </p:nvSpPr>
        <p:spPr>
          <a:xfrm>
            <a:off x="418643" y="440494"/>
            <a:ext cx="11341268" cy="642840"/>
          </a:xfrm>
          <a:prstGeom prst="rect">
            <a:avLst/>
          </a:prstGeom>
        </p:spPr>
        <p:txBody>
          <a:bodyPr/>
          <a:lstStyle/>
          <a:p>
            <a:r>
              <a:rPr lang="en-US"/>
              <a:t>Click to edit Master title style</a:t>
            </a:r>
          </a:p>
        </p:txBody>
      </p:sp>
      <p:sp>
        <p:nvSpPr>
          <p:cNvPr id="4" name="Text Placeholder 3">
            <a:extLst>
              <a:ext uri="{FF2B5EF4-FFF2-40B4-BE49-F238E27FC236}">
                <a16:creationId xmlns:a16="http://schemas.microsoft.com/office/drawing/2014/main" id="{DB521330-4B4A-4C5F-85CF-D5CBC2772D39}"/>
              </a:ext>
            </a:extLst>
          </p:cNvPr>
          <p:cNvSpPr>
            <a:spLocks noGrp="1"/>
          </p:cNvSpPr>
          <p:nvPr>
            <p:ph type="body" sz="quarter" idx="10" hasCustomPrompt="1"/>
          </p:nvPr>
        </p:nvSpPr>
        <p:spPr>
          <a:xfrm>
            <a:off x="418643" y="1083334"/>
            <a:ext cx="11341268" cy="400110"/>
          </a:xfrm>
          <a:prstGeom prst="rect">
            <a:avLst/>
          </a:prstGeom>
        </p:spPr>
        <p:txBody>
          <a:bodyPr lIns="0" tIns="45720" rIns="0" bIns="45720"/>
          <a:lstStyle>
            <a:lvl1pPr>
              <a:defRPr sz="2000">
                <a:solidFill>
                  <a:schemeClr val="tx1"/>
                </a:solidFill>
              </a:defRPr>
            </a:lvl1pPr>
          </a:lstStyle>
          <a:p>
            <a:r>
              <a:rPr lang="en-US" dirty="0"/>
              <a:t>Subheading Segoe UI </a:t>
            </a:r>
            <a:r>
              <a:rPr lang="en-US" dirty="0" err="1"/>
              <a:t>Semibold</a:t>
            </a:r>
            <a:r>
              <a:rPr lang="en-US" dirty="0"/>
              <a:t> 20 </a:t>
            </a:r>
            <a:r>
              <a:rPr lang="en-US" dirty="0" err="1"/>
              <a:t>pt</a:t>
            </a:r>
            <a:endParaRPr lang="en-US" dirty="0"/>
          </a:p>
        </p:txBody>
      </p:sp>
      <p:sp>
        <p:nvSpPr>
          <p:cNvPr id="3" name="Footer Placeholder 1">
            <a:extLst>
              <a:ext uri="{FF2B5EF4-FFF2-40B4-BE49-F238E27FC236}">
                <a16:creationId xmlns:a16="http://schemas.microsoft.com/office/drawing/2014/main" id="{8C54D713-4A25-4AF4-BCFA-A4890754311D}"/>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84384158"/>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2_Bulleted Text Layout_two column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a:t>Click to edit Master title style</a:t>
            </a:r>
          </a:p>
        </p:txBody>
      </p:sp>
      <p:sp>
        <p:nvSpPr>
          <p:cNvPr id="10" name="Text Placeholder 9">
            <a:extLst>
              <a:ext uri="{FF2B5EF4-FFF2-40B4-BE49-F238E27FC236}">
                <a16:creationId xmlns:a16="http://schemas.microsoft.com/office/drawing/2014/main" id="{11B26042-856B-4C9B-AE67-D8165C9BFEDC}"/>
              </a:ext>
            </a:extLst>
          </p:cNvPr>
          <p:cNvSpPr>
            <a:spLocks noGrp="1"/>
          </p:cNvSpPr>
          <p:nvPr>
            <p:ph type="body" sz="quarter" idx="15"/>
          </p:nvPr>
        </p:nvSpPr>
        <p:spPr>
          <a:xfrm>
            <a:off x="418643" y="1456896"/>
            <a:ext cx="5578932" cy="1292662"/>
          </a:xfrm>
          <a:prstGeom prst="rect">
            <a:avLst/>
          </a:prstGeom>
          <a:solidFill>
            <a:schemeClr val="bg1">
              <a:lumMod val="95000"/>
            </a:schemeClr>
          </a:solidFill>
        </p:spPr>
        <p:txBody>
          <a:bodyPr wrap="square" lIns="137160" tIns="91440" rIns="137160">
            <a:spAutoFit/>
          </a:bodyPr>
          <a:lstStyle>
            <a:lvl1pPr>
              <a:defRPr sz="2400"/>
            </a:lvl1pPr>
            <a:lvl3pPr marL="342900" indent="-228600">
              <a:buFont typeface="Arial" panose="020B0604020202020204" pitchFamily="34" charset="0"/>
              <a:buChar char="•"/>
              <a:defRPr/>
            </a:lvl3pPr>
            <a:lvl4pPr marL="342900" indent="-228600">
              <a:buFont typeface="Arial" panose="020B0604020202020204" pitchFamily="34" charset="0"/>
              <a:buChar char="•"/>
              <a:defRPr/>
            </a:lvl4pPr>
            <a:lvl5pPr marL="342900" indent="-228600">
              <a:buFont typeface="Arial" panose="020B0604020202020204" pitchFamily="34" charset="0"/>
              <a:buChar char="•"/>
              <a:defRPr/>
            </a:lvl5pPr>
          </a:lstStyle>
          <a:p>
            <a:pPr lvl="0"/>
            <a:r>
              <a:rPr lang="en-US" dirty="0"/>
              <a:t>Click to edit Master text styles</a:t>
            </a:r>
          </a:p>
          <a:p>
            <a:pPr lvl="1"/>
            <a:r>
              <a:rPr lang="en-US" dirty="0"/>
              <a:t>Second level</a:t>
            </a:r>
          </a:p>
          <a:p>
            <a:pPr lvl="2"/>
            <a:r>
              <a:rPr lang="en-US" dirty="0"/>
              <a:t>Third level</a:t>
            </a:r>
          </a:p>
        </p:txBody>
      </p:sp>
      <p:sp>
        <p:nvSpPr>
          <p:cNvPr id="11" name="Text Placeholder 9">
            <a:extLst>
              <a:ext uri="{FF2B5EF4-FFF2-40B4-BE49-F238E27FC236}">
                <a16:creationId xmlns:a16="http://schemas.microsoft.com/office/drawing/2014/main" id="{9A37ADC6-B611-40D4-8A03-51AD20762D13}"/>
              </a:ext>
            </a:extLst>
          </p:cNvPr>
          <p:cNvSpPr>
            <a:spLocks noGrp="1"/>
          </p:cNvSpPr>
          <p:nvPr>
            <p:ph type="body" sz="quarter" idx="16"/>
          </p:nvPr>
        </p:nvSpPr>
        <p:spPr>
          <a:xfrm>
            <a:off x="6216920" y="1456896"/>
            <a:ext cx="5544007" cy="1318310"/>
          </a:xfrm>
          <a:prstGeom prst="rect">
            <a:avLst/>
          </a:prstGeom>
          <a:solidFill>
            <a:schemeClr val="bg1">
              <a:lumMod val="95000"/>
            </a:schemeClr>
          </a:solidFill>
        </p:spPr>
        <p:txBody>
          <a:bodyPr lIns="137160" tIns="91440" rIns="137160">
            <a:spAutoFit/>
          </a:bodyPr>
          <a:lstStyle>
            <a:lvl1pPr>
              <a:defRPr sz="2400"/>
            </a:lvl1pPr>
            <a:lvl3pPr marL="342900" indent="-228600">
              <a:buFont typeface="Arial" panose="020B0604020202020204" pitchFamily="34" charset="0"/>
              <a:buChar char="•"/>
              <a:defRPr lang="en-US" sz="1800" kern="1200" spc="0" baseline="0" dirty="0" smtClean="0">
                <a:solidFill>
                  <a:schemeClr val="tx1"/>
                </a:solidFill>
                <a:latin typeface="+mn-lt"/>
                <a:ea typeface="+mn-ea"/>
                <a:cs typeface="+mn-cs"/>
              </a:defRPr>
            </a:lvl3pPr>
            <a:lvl4pPr marL="342900" indent="-228600">
              <a:buFont typeface="Arial" panose="020B0604020202020204" pitchFamily="34" charset="0"/>
              <a:buChar char="•"/>
              <a:defRPr/>
            </a:lvl4pPr>
            <a:lvl5pPr marL="342900" indent="-228600">
              <a:buFont typeface="Arial" panose="020B0604020202020204" pitchFamily="34" charset="0"/>
              <a:buChar char="•"/>
              <a:defRPr/>
            </a:lvl5pPr>
          </a:lstStyle>
          <a:p>
            <a:pPr lvl="0"/>
            <a:r>
              <a:rPr lang="en-US" dirty="0"/>
              <a:t>Click to edit Master text styles</a:t>
            </a:r>
          </a:p>
          <a:p>
            <a:pPr lvl="1"/>
            <a:r>
              <a:rPr lang="en-US" dirty="0"/>
              <a:t>Second level</a:t>
            </a:r>
          </a:p>
          <a:p>
            <a:pPr marL="342900" marR="0" lvl="2" indent="-228600" algn="l" defTabSz="914367" rtl="0" eaLnBrk="1" fontAlgn="auto" latinLnBrk="0" hangingPunct="1">
              <a:lnSpc>
                <a:spcPct val="100000"/>
              </a:lnSpc>
              <a:spcBef>
                <a:spcPts val="392"/>
              </a:spcBef>
              <a:spcAft>
                <a:spcPts val="588"/>
              </a:spcAft>
              <a:buClrTx/>
              <a:buSzPct val="90000"/>
              <a:buFont typeface="Arial" panose="020B0604020202020204" pitchFamily="34" charset="0"/>
              <a:buChar char="•"/>
              <a:tabLst/>
            </a:pPr>
            <a:r>
              <a:rPr lang="en-US" dirty="0"/>
              <a:t>Third level</a:t>
            </a:r>
          </a:p>
        </p:txBody>
      </p:sp>
      <p:sp>
        <p:nvSpPr>
          <p:cNvPr id="4" name="Footer Placeholder 1">
            <a:extLst>
              <a:ext uri="{FF2B5EF4-FFF2-40B4-BE49-F238E27FC236}">
                <a16:creationId xmlns:a16="http://schemas.microsoft.com/office/drawing/2014/main" id="{4D18DD19-84C1-423C-9061-7A04BBDE37A9}"/>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223245509"/>
      </p:ext>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Subway_Bulleted Text Layout_two columns_half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dirty="0"/>
              <a:t>Click to edit Master title style</a:t>
            </a:r>
          </a:p>
        </p:txBody>
      </p:sp>
      <p:sp>
        <p:nvSpPr>
          <p:cNvPr id="8" name="Text Placeholder 7">
            <a:extLst>
              <a:ext uri="{FF2B5EF4-FFF2-40B4-BE49-F238E27FC236}">
                <a16:creationId xmlns:a16="http://schemas.microsoft.com/office/drawing/2014/main" id="{588AB4B6-D71A-4E7E-A4DC-4E0DAEB462DE}"/>
              </a:ext>
            </a:extLst>
          </p:cNvPr>
          <p:cNvSpPr>
            <a:spLocks noGrp="1"/>
          </p:cNvSpPr>
          <p:nvPr>
            <p:ph type="body" sz="quarter" idx="13"/>
          </p:nvPr>
        </p:nvSpPr>
        <p:spPr>
          <a:xfrm>
            <a:off x="418466" y="1456897"/>
            <a:ext cx="5394960" cy="1246495"/>
          </a:xfrm>
          <a:prstGeom prst="rect">
            <a:avLst/>
          </a:prstGeom>
        </p:spPr>
        <p:txBody>
          <a:bodyPr lIns="0" tIns="91440" rIns="0">
            <a:spAutoFit/>
          </a:bodyPr>
          <a:lstStyle>
            <a:lvl1pPr>
              <a:defRPr sz="2400"/>
            </a:lvl1pPr>
            <a:lvl2pPr marL="228600" indent="-228600">
              <a:buFont typeface="Arial" panose="020B0604020202020204" pitchFamily="34" charset="0"/>
              <a:buChar char="•"/>
              <a:defRPr lang="en-US" sz="2000" kern="1200" spc="0" baseline="0" dirty="0">
                <a:solidFill>
                  <a:schemeClr val="tx1"/>
                </a:solidFill>
                <a:latin typeface="+mn-lt"/>
                <a:ea typeface="+mn-ea"/>
                <a:cs typeface="+mn-cs"/>
              </a:defRPr>
            </a:lvl2pPr>
            <a:lvl3pPr marL="571500" indent="-228600">
              <a:buFont typeface="Arial" panose="020B0604020202020204" pitchFamily="34" charset="0"/>
              <a:buChar char="‒"/>
              <a:defRPr/>
            </a:lvl3pPr>
            <a:lvl4pPr marL="228600" indent="0">
              <a:defRPr/>
            </a:lvl4pPr>
            <a:lvl5pPr marL="228600" indent="0">
              <a:defRPr/>
            </a:lvl5pPr>
          </a:lstStyle>
          <a:p>
            <a:pPr lvl="0"/>
            <a:r>
              <a:rPr lang="en-US" dirty="0"/>
              <a:t>Click to edit Master text styles</a:t>
            </a:r>
          </a:p>
          <a:p>
            <a:pPr lvl="1"/>
            <a:r>
              <a:rPr lang="en-US" dirty="0"/>
              <a:t>Second level</a:t>
            </a:r>
          </a:p>
          <a:p>
            <a:pPr lvl="2"/>
            <a:r>
              <a:rPr lang="en-US" dirty="0"/>
              <a:t>Third level</a:t>
            </a:r>
          </a:p>
        </p:txBody>
      </p:sp>
      <p:cxnSp>
        <p:nvCxnSpPr>
          <p:cNvPr id="6" name="Straight Connector 5">
            <a:extLst>
              <a:ext uri="{FF2B5EF4-FFF2-40B4-BE49-F238E27FC236}">
                <a16:creationId xmlns:a16="http://schemas.microsoft.com/office/drawing/2014/main" id="{59500235-F506-479A-8FC5-E0FA2D9B07C5}"/>
              </a:ext>
              <a:ext uri="{C183D7F6-B498-43B3-948B-1728B52AA6E4}">
                <adec:decorative xmlns:adec="http://schemas.microsoft.com/office/drawing/2017/decorative" val="1"/>
              </a:ext>
            </a:extLst>
          </p:cNvPr>
          <p:cNvCxnSpPr>
            <a:cxnSpLocks/>
          </p:cNvCxnSpPr>
          <p:nvPr userDrawn="1"/>
        </p:nvCxnSpPr>
        <p:spPr>
          <a:xfrm>
            <a:off x="6089277" y="1611250"/>
            <a:ext cx="0" cy="225458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0" name="Text Placeholder 7">
            <a:extLst>
              <a:ext uri="{FF2B5EF4-FFF2-40B4-BE49-F238E27FC236}">
                <a16:creationId xmlns:a16="http://schemas.microsoft.com/office/drawing/2014/main" id="{D559A0EC-5ADC-4A1D-99D3-F1FD1CB25EFC}"/>
              </a:ext>
            </a:extLst>
          </p:cNvPr>
          <p:cNvSpPr>
            <a:spLocks noGrp="1"/>
          </p:cNvSpPr>
          <p:nvPr>
            <p:ph type="body" sz="quarter" idx="14"/>
          </p:nvPr>
        </p:nvSpPr>
        <p:spPr>
          <a:xfrm>
            <a:off x="6364951" y="1456897"/>
            <a:ext cx="5394960" cy="1246495"/>
          </a:xfrm>
          <a:prstGeom prst="rect">
            <a:avLst/>
          </a:prstGeom>
        </p:spPr>
        <p:txBody>
          <a:bodyPr lIns="0" tIns="91440" rIns="0">
            <a:spAutoFit/>
          </a:bodyPr>
          <a:lstStyle>
            <a:lvl1pPr>
              <a:defRPr sz="2400"/>
            </a:lvl1pPr>
            <a:lvl2pPr marL="228600" indent="-228600">
              <a:buFont typeface="Arial" panose="020B0604020202020204" pitchFamily="34" charset="0"/>
              <a:buChar char="•"/>
              <a:defRPr sz="2000"/>
            </a:lvl2pPr>
            <a:lvl3pPr marL="628650" indent="-285750">
              <a:defRPr lang="en-US" sz="1800" kern="1200" spc="0" baseline="0" dirty="0">
                <a:solidFill>
                  <a:schemeClr val="tx1"/>
                </a:solidFill>
                <a:latin typeface="+mn-lt"/>
                <a:ea typeface="+mn-ea"/>
                <a:cs typeface="+mn-cs"/>
              </a:defRPr>
            </a:lvl3pPr>
            <a:lvl4pPr marL="228600" indent="0">
              <a:defRPr/>
            </a:lvl4pPr>
            <a:lvl5pPr marL="228600" indent="0">
              <a:defRPr/>
            </a:lvl5pPr>
          </a:lstStyle>
          <a:p>
            <a:pPr lvl="0"/>
            <a:r>
              <a:rPr lang="en-US" dirty="0"/>
              <a:t>Click to edit Master text styles</a:t>
            </a:r>
          </a:p>
          <a:p>
            <a:pPr lvl="1"/>
            <a:r>
              <a:rPr lang="en-US" dirty="0"/>
              <a:t>Second level</a:t>
            </a:r>
          </a:p>
          <a:p>
            <a:pPr marL="571500" marR="0" lvl="2"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pPr>
            <a:r>
              <a:rPr lang="en-US" dirty="0"/>
              <a:t>Third level</a:t>
            </a:r>
          </a:p>
        </p:txBody>
      </p:sp>
      <p:sp>
        <p:nvSpPr>
          <p:cNvPr id="4" name="Footer Placeholder 1">
            <a:extLst>
              <a:ext uri="{FF2B5EF4-FFF2-40B4-BE49-F238E27FC236}">
                <a16:creationId xmlns:a16="http://schemas.microsoft.com/office/drawing/2014/main" id="{33B916B7-8152-49FF-A164-7DD23659B560}"/>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358918297"/>
      </p:ext>
    </p:extLst>
  </p:cSld>
  <p:clrMapOvr>
    <a:masterClrMapping/>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Subway_Bulleted Text Layout_two columns_full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dirty="0"/>
              <a:t>Click to edit Master title style</a:t>
            </a:r>
          </a:p>
        </p:txBody>
      </p:sp>
      <p:sp>
        <p:nvSpPr>
          <p:cNvPr id="10" name="Text Placeholder 9">
            <a:extLst>
              <a:ext uri="{FF2B5EF4-FFF2-40B4-BE49-F238E27FC236}">
                <a16:creationId xmlns:a16="http://schemas.microsoft.com/office/drawing/2014/main" id="{AA943840-546C-404E-809E-352FCE17B65F}"/>
              </a:ext>
            </a:extLst>
          </p:cNvPr>
          <p:cNvSpPr>
            <a:spLocks noGrp="1"/>
          </p:cNvSpPr>
          <p:nvPr>
            <p:ph type="body" sz="quarter" idx="13"/>
          </p:nvPr>
        </p:nvSpPr>
        <p:spPr>
          <a:xfrm>
            <a:off x="418466" y="1456897"/>
            <a:ext cx="5394960" cy="1318310"/>
          </a:xfrm>
          <a:prstGeom prst="rect">
            <a:avLst/>
          </a:prstGeom>
        </p:spPr>
        <p:txBody>
          <a:bodyPr lIns="0" tIns="91440" rIns="0"/>
          <a:lstStyle>
            <a:lvl1pPr>
              <a:defRPr sz="2400"/>
            </a:lvl1pPr>
            <a:lvl2pPr>
              <a:defRPr sz="2000"/>
            </a:lvl2pPr>
            <a:lvl3pPr marL="406400" indent="-285750">
              <a:defRPr lang="en-US" sz="1800" kern="1200" spc="0" baseline="0" dirty="0" smtClean="0">
                <a:solidFill>
                  <a:schemeClr val="tx1"/>
                </a:solidFill>
                <a:latin typeface="+mn-lt"/>
                <a:ea typeface="+mn-ea"/>
                <a:cs typeface="+mn-cs"/>
              </a:defRPr>
            </a:lvl3pPr>
          </a:lstStyle>
          <a:p>
            <a:pPr lvl="0"/>
            <a:r>
              <a:rPr lang="en-US" dirty="0"/>
              <a:t>Click to edit Master text styles</a:t>
            </a:r>
          </a:p>
          <a:p>
            <a:pPr lvl="1"/>
            <a:r>
              <a:rPr lang="en-US" dirty="0"/>
              <a:t>Second level</a:t>
            </a:r>
          </a:p>
          <a:p>
            <a:pPr marL="342900" marR="0" lvl="2" indent="-222250" algn="l" defTabSz="914367" rtl="0" eaLnBrk="1" fontAlgn="auto" latinLnBrk="0" hangingPunct="1">
              <a:lnSpc>
                <a:spcPct val="100000"/>
              </a:lnSpc>
              <a:spcBef>
                <a:spcPts val="392"/>
              </a:spcBef>
              <a:spcAft>
                <a:spcPts val="588"/>
              </a:spcAft>
              <a:buClrTx/>
              <a:buSzPct val="90000"/>
              <a:buFont typeface="Arial" panose="020B0604020202020204" pitchFamily="34" charset="0"/>
              <a:buChar char="•"/>
              <a:tabLst/>
            </a:pPr>
            <a:r>
              <a:rPr lang="en-US" dirty="0"/>
              <a:t>Third level</a:t>
            </a:r>
          </a:p>
        </p:txBody>
      </p:sp>
      <p:cxnSp>
        <p:nvCxnSpPr>
          <p:cNvPr id="6" name="Straight Connector 5">
            <a:extLst>
              <a:ext uri="{FF2B5EF4-FFF2-40B4-BE49-F238E27FC236}">
                <a16:creationId xmlns:a16="http://schemas.microsoft.com/office/drawing/2014/main" id="{59500235-F506-479A-8FC5-E0FA2D9B07C5}"/>
              </a:ext>
              <a:ext uri="{C183D7F6-B498-43B3-948B-1728B52AA6E4}">
                <adec:decorative xmlns:adec="http://schemas.microsoft.com/office/drawing/2017/decorative" val="1"/>
              </a:ext>
            </a:extLst>
          </p:cNvPr>
          <p:cNvCxnSpPr>
            <a:cxnSpLocks/>
          </p:cNvCxnSpPr>
          <p:nvPr userDrawn="1"/>
        </p:nvCxnSpPr>
        <p:spPr>
          <a:xfrm>
            <a:off x="6089276" y="1611250"/>
            <a:ext cx="0" cy="3922775"/>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9">
            <a:extLst>
              <a:ext uri="{FF2B5EF4-FFF2-40B4-BE49-F238E27FC236}">
                <a16:creationId xmlns:a16="http://schemas.microsoft.com/office/drawing/2014/main" id="{DA872E0C-8851-4885-B5B2-7B1AB1EFE27F}"/>
              </a:ext>
            </a:extLst>
          </p:cNvPr>
          <p:cNvSpPr>
            <a:spLocks noGrp="1"/>
          </p:cNvSpPr>
          <p:nvPr>
            <p:ph type="body" sz="quarter" idx="14"/>
          </p:nvPr>
        </p:nvSpPr>
        <p:spPr>
          <a:xfrm>
            <a:off x="6365127" y="1456897"/>
            <a:ext cx="5408231" cy="1246495"/>
          </a:xfrm>
          <a:prstGeom prst="rect">
            <a:avLst/>
          </a:prstGeom>
        </p:spPr>
        <p:txBody>
          <a:bodyPr lIns="0" tIns="91440" rIns="0"/>
          <a:lstStyle>
            <a:lvl1pPr>
              <a:defRPr sz="2400"/>
            </a:lvl1pPr>
            <a:lvl2pPr>
              <a:defRPr sz="2000"/>
            </a:lvl2pPr>
            <a:lvl3pPr marL="342900" indent="-222250">
              <a:buFont typeface="Arial" panose="020B0604020202020204" pitchFamily="34" charset="0"/>
              <a:buChar char="•"/>
              <a:defRPr/>
            </a:lvl3pPr>
          </a:lstStyle>
          <a:p>
            <a:pPr lvl="0"/>
            <a:r>
              <a:rPr lang="en-US" dirty="0"/>
              <a:t>Click to edit Master text styles</a:t>
            </a:r>
          </a:p>
          <a:p>
            <a:pPr lvl="1"/>
            <a:r>
              <a:rPr lang="en-US" dirty="0"/>
              <a:t>Second level</a:t>
            </a:r>
          </a:p>
          <a:p>
            <a:pPr lvl="2"/>
            <a:r>
              <a:rPr lang="en-US" dirty="0"/>
              <a:t>Third level</a:t>
            </a:r>
          </a:p>
        </p:txBody>
      </p:sp>
      <p:sp>
        <p:nvSpPr>
          <p:cNvPr id="4" name="Footer Placeholder 1">
            <a:extLst>
              <a:ext uri="{FF2B5EF4-FFF2-40B4-BE49-F238E27FC236}">
                <a16:creationId xmlns:a16="http://schemas.microsoft.com/office/drawing/2014/main" id="{9E636679-D287-455E-9B40-9D596B9809AD}"/>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618479584"/>
      </p:ext>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Closing slide">
    <p:bg>
      <p:bgPr>
        <a:solidFill>
          <a:schemeClr val="accent2"/>
        </a:solidFill>
        <a:effectLst/>
      </p:bgPr>
    </p:bg>
    <p:spTree>
      <p:nvGrpSpPr>
        <p:cNvPr id="1" name=""/>
        <p:cNvGrpSpPr/>
        <p:nvPr/>
      </p:nvGrpSpPr>
      <p:grpSpPr>
        <a:xfrm>
          <a:off x="0" y="0"/>
          <a:ext cx="0" cy="0"/>
          <a:chOff x="0" y="0"/>
          <a:chExt cx="0" cy="0"/>
        </a:xfrm>
      </p:grpSpPr>
      <p:pic>
        <p:nvPicPr>
          <p:cNvPr id="9" name="Picture 8" descr="A close up of a logo&#10;&#10;Description automatically generated">
            <a:extLst>
              <a:ext uri="{FF2B5EF4-FFF2-40B4-BE49-F238E27FC236}">
                <a16:creationId xmlns:a16="http://schemas.microsoft.com/office/drawing/2014/main" id="{627962C6-3D96-4CE6-8E4F-540B7A0E6F3A}"/>
              </a:ext>
            </a:extLst>
          </p:cNvPr>
          <p:cNvPicPr>
            <a:picLocks noChangeAspect="1"/>
          </p:cNvPicPr>
          <p:nvPr userDrawn="1"/>
        </p:nvPicPr>
        <p:blipFill>
          <a:blip r:embed="rId2"/>
          <a:stretch>
            <a:fillRect/>
          </a:stretch>
        </p:blipFill>
        <p:spPr>
          <a:xfrm>
            <a:off x="146409" y="159693"/>
            <a:ext cx="3471501" cy="871754"/>
          </a:xfrm>
          <a:prstGeom prst="rect">
            <a:avLst/>
          </a:prstGeom>
        </p:spPr>
      </p:pic>
      <p:sp>
        <p:nvSpPr>
          <p:cNvPr id="2" name="Footer Placeholder 1">
            <a:extLst>
              <a:ext uri="{FF2B5EF4-FFF2-40B4-BE49-F238E27FC236}">
                <a16:creationId xmlns:a16="http://schemas.microsoft.com/office/drawing/2014/main" id="{48830E1E-F06E-469F-9154-F8DEA4B068FE}"/>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solidFill>
                  <a:schemeClr val="bg1"/>
                </a:solidFill>
              </a:rPr>
              <a:t>© Copyright Microsoft Corporation. All rights reserved.</a:t>
            </a:r>
          </a:p>
        </p:txBody>
      </p:sp>
    </p:spTree>
    <p:extLst>
      <p:ext uri="{BB962C8B-B14F-4D97-AF65-F5344CB8AC3E}">
        <p14:creationId xmlns:p14="http://schemas.microsoft.com/office/powerpoint/2010/main" val="28637448"/>
      </p:ext>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userDrawn="1">
  <p:cSld name="Title slide 3">
    <p:bg>
      <p:bgPr>
        <a:solidFill>
          <a:srgbClr val="000000"/>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1" y="1457325"/>
            <a:ext cx="11344219" cy="701675"/>
          </a:xfrm>
          <a:prstGeom prst="rect">
            <a:avLst/>
          </a:prstGeom>
          <a:noFill/>
        </p:spPr>
        <p:txBody>
          <a:bodyPr lIns="0" tIns="0" rIns="0" bIns="182880" anchor="t" anchorCtr="0"/>
          <a:lstStyle>
            <a:lvl1pPr>
              <a:defRPr sz="3200" strike="noStrike" spc="-49" baseline="0">
                <a:solidFill>
                  <a:schemeClr val="bg2"/>
                </a:solidFill>
              </a:defRPr>
            </a:lvl1pPr>
          </a:lstStyle>
          <a:p>
            <a:r>
              <a:rPr lang="en-US" dirty="0"/>
              <a:t>Heading goes here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42466" y="2159000"/>
            <a:ext cx="11330434" cy="553998"/>
          </a:xfrm>
          <a:prstGeom prst="rect">
            <a:avLst/>
          </a:prstGeom>
        </p:spPr>
        <p:txBody>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lang="en-US" sz="2400" kern="1200" spc="-49" baseline="0" dirty="0">
                <a:solidFill>
                  <a:schemeClr val="bg2"/>
                </a:solidFill>
                <a:latin typeface="+mj-lt"/>
                <a:ea typeface="+mn-ea"/>
                <a:cs typeface="+mn-cs"/>
              </a:defRPr>
            </a:lvl1pPr>
            <a:lvl2pPr>
              <a:defRPr sz="1765">
                <a:solidFill>
                  <a:srgbClr val="000000"/>
                </a:solidFill>
              </a:defRPr>
            </a:lvl2pPr>
            <a:lvl3pPr>
              <a:defRPr sz="1372"/>
            </a:lvl3pPr>
            <a:lvl4pPr>
              <a:defRPr sz="1372"/>
            </a:lvl4pPr>
            <a:lvl5pPr>
              <a:defRPr sz="1029"/>
            </a:lvl5pPr>
          </a:lstStyle>
          <a:p>
            <a:pPr lvl="0"/>
            <a:r>
              <a:rPr lang="en-US" dirty="0"/>
              <a:t>Text goes here</a:t>
            </a:r>
          </a:p>
        </p:txBody>
      </p:sp>
      <p:pic>
        <p:nvPicPr>
          <p:cNvPr id="4" name="Picture 3" descr="A picture containing drawing&#10;&#10;Description automatically generated">
            <a:extLst>
              <a:ext uri="{FF2B5EF4-FFF2-40B4-BE49-F238E27FC236}">
                <a16:creationId xmlns:a16="http://schemas.microsoft.com/office/drawing/2014/main" id="{5CC1D709-E431-42C5-A75F-9A42EF995404}"/>
              </a:ext>
            </a:extLst>
          </p:cNvPr>
          <p:cNvPicPr>
            <a:picLocks noChangeAspect="1"/>
          </p:cNvPicPr>
          <p:nvPr userDrawn="1"/>
        </p:nvPicPr>
        <p:blipFill>
          <a:blip r:embed="rId2"/>
          <a:stretch>
            <a:fillRect/>
          </a:stretch>
        </p:blipFill>
        <p:spPr>
          <a:xfrm>
            <a:off x="64294" y="85724"/>
            <a:ext cx="2384426" cy="1068717"/>
          </a:xfrm>
          <a:prstGeom prst="rect">
            <a:avLst/>
          </a:prstGeom>
        </p:spPr>
      </p:pic>
      <p:sp>
        <p:nvSpPr>
          <p:cNvPr id="2" name="Footer Placeholder 1">
            <a:extLst>
              <a:ext uri="{FF2B5EF4-FFF2-40B4-BE49-F238E27FC236}">
                <a16:creationId xmlns:a16="http://schemas.microsoft.com/office/drawing/2014/main" id="{CB34F2AE-FCDF-4A97-A628-7BA7ADAEFF03}"/>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solidFill>
                  <a:schemeClr val="bg1"/>
                </a:solidFill>
              </a:rPr>
              <a:t>© Copyright Microsoft Corporation. All rights reserved.</a:t>
            </a:r>
          </a:p>
        </p:txBody>
      </p:sp>
    </p:spTree>
    <p:extLst>
      <p:ext uri="{BB962C8B-B14F-4D97-AF65-F5344CB8AC3E}">
        <p14:creationId xmlns:p14="http://schemas.microsoft.com/office/powerpoint/2010/main" val="153358125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Bulleted Text Layout_two columns_full tex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p:spPr>
        <p:txBody>
          <a:bodyPr/>
          <a:lstStyle/>
          <a:p>
            <a:r>
              <a:rPr lang="en-US"/>
              <a:t>Click to edit Master title style</a:t>
            </a:r>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418642" y="1456897"/>
            <a:ext cx="5394960" cy="4734629"/>
          </a:xfrm>
        </p:spPr>
        <p:txBody>
          <a:bodyPr/>
          <a:lstStyle>
            <a:lvl1pPr>
              <a:spcBef>
                <a:spcPts val="392"/>
              </a:spcBef>
              <a:spcAft>
                <a:spcPts val="588"/>
              </a:spcAft>
              <a:defRPr sz="2400"/>
            </a:lvl1pPr>
            <a:lvl2pPr marL="336145" indent="-224097">
              <a:spcBef>
                <a:spcPts val="392"/>
              </a:spcBef>
              <a:spcAft>
                <a:spcPts val="588"/>
              </a:spcAft>
              <a:buFont typeface="Arial" panose="020B0604020202020204" pitchFamily="34" charset="0"/>
              <a:buChar char="•"/>
              <a:defRPr>
                <a:solidFill>
                  <a:schemeClr val="tx1"/>
                </a:solidFill>
                <a:latin typeface="+mn-lt"/>
              </a:defRPr>
            </a:lvl2pPr>
            <a:lvl3pPr marL="280121" indent="-280121">
              <a:spcBef>
                <a:spcPts val="392"/>
              </a:spcBef>
              <a:spcAft>
                <a:spcPts val="588"/>
              </a:spcAft>
              <a:buFont typeface="Arial" panose="020B0604020202020204" pitchFamily="34" charset="0"/>
              <a:buChar char="•"/>
              <a:defRPr>
                <a:solidFill>
                  <a:schemeClr val="tx1"/>
                </a:solidFill>
                <a:latin typeface="+mn-lt"/>
              </a:defRPr>
            </a:lvl3pPr>
            <a:lvl4pPr marL="672290" indent="-280121">
              <a:spcBef>
                <a:spcPts val="392"/>
              </a:spcBef>
              <a:spcAft>
                <a:spcPts val="588"/>
              </a:spcAft>
              <a:buSzPct val="100000"/>
              <a:buFont typeface="Arial" panose="020B0604020202020204" pitchFamily="34" charset="0"/>
              <a:buChar char="‒"/>
              <a:defRPr>
                <a:solidFill>
                  <a:schemeClr val="tx1"/>
                </a:solidFill>
                <a:latin typeface="+mn-lt"/>
              </a:defRPr>
            </a:lvl4pPr>
            <a:lvl5pPr marL="168072" indent="-168072">
              <a:spcBef>
                <a:spcPts val="392"/>
              </a:spcBef>
              <a:spcAft>
                <a:spcPts val="588"/>
              </a:spcAft>
              <a:buFont typeface="Arial" panose="020B0604020202020204" pitchFamily="34" charset="0"/>
              <a:buChar char="•"/>
              <a:defRPr>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6" name="Straight Connector 5">
            <a:extLst>
              <a:ext uri="{FF2B5EF4-FFF2-40B4-BE49-F238E27FC236}">
                <a16:creationId xmlns:a16="http://schemas.microsoft.com/office/drawing/2014/main" id="{59500235-F506-479A-8FC5-E0FA2D9B07C5}"/>
              </a:ext>
              <a:ext uri="{C183D7F6-B498-43B3-948B-1728B52AA6E4}">
                <adec:decorative xmlns:adec="http://schemas.microsoft.com/office/drawing/2017/decorative" val="1"/>
              </a:ext>
            </a:extLst>
          </p:cNvPr>
          <p:cNvCxnSpPr>
            <a:cxnSpLocks/>
          </p:cNvCxnSpPr>
          <p:nvPr userDrawn="1"/>
        </p:nvCxnSpPr>
        <p:spPr>
          <a:xfrm>
            <a:off x="6089276" y="1611250"/>
            <a:ext cx="0" cy="4563213"/>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7" name="Content Placeholder 4">
            <a:extLst>
              <a:ext uri="{FF2B5EF4-FFF2-40B4-BE49-F238E27FC236}">
                <a16:creationId xmlns:a16="http://schemas.microsoft.com/office/drawing/2014/main" id="{D17555C6-D911-440E-98E2-C7A43ED55E60}"/>
              </a:ext>
            </a:extLst>
          </p:cNvPr>
          <p:cNvSpPr>
            <a:spLocks noGrp="1"/>
          </p:cNvSpPr>
          <p:nvPr>
            <p:ph sz="quarter" idx="12"/>
          </p:nvPr>
        </p:nvSpPr>
        <p:spPr>
          <a:xfrm>
            <a:off x="6364951" y="1456897"/>
            <a:ext cx="5394960" cy="4734629"/>
          </a:xfrm>
        </p:spPr>
        <p:txBody>
          <a:bodyPr/>
          <a:lstStyle>
            <a:lvl1pPr>
              <a:spcBef>
                <a:spcPts val="392"/>
              </a:spcBef>
              <a:spcAft>
                <a:spcPts val="588"/>
              </a:spcAft>
              <a:defRPr sz="2400"/>
            </a:lvl1pPr>
            <a:lvl2pPr marL="336145" indent="-224097">
              <a:spcBef>
                <a:spcPts val="392"/>
              </a:spcBef>
              <a:spcAft>
                <a:spcPts val="588"/>
              </a:spcAft>
              <a:buFont typeface="Arial" panose="020B0604020202020204" pitchFamily="34" charset="0"/>
              <a:buChar char="•"/>
              <a:defRPr>
                <a:solidFill>
                  <a:schemeClr val="tx1"/>
                </a:solidFill>
                <a:latin typeface="+mn-lt"/>
              </a:defRPr>
            </a:lvl2pPr>
            <a:lvl3pPr marL="280121" indent="-280121">
              <a:spcBef>
                <a:spcPts val="392"/>
              </a:spcBef>
              <a:spcAft>
                <a:spcPts val="588"/>
              </a:spcAft>
              <a:buFont typeface="Arial" panose="020B0604020202020204" pitchFamily="34" charset="0"/>
              <a:buChar char="•"/>
              <a:defRPr>
                <a:solidFill>
                  <a:schemeClr val="tx1"/>
                </a:solidFill>
                <a:latin typeface="+mn-lt"/>
              </a:defRPr>
            </a:lvl3pPr>
            <a:lvl4pPr marL="672290" indent="-280121">
              <a:spcBef>
                <a:spcPts val="392"/>
              </a:spcBef>
              <a:spcAft>
                <a:spcPts val="588"/>
              </a:spcAft>
              <a:buSzPct val="100000"/>
              <a:buFont typeface="Arial" panose="020B0604020202020204" pitchFamily="34" charset="0"/>
              <a:buChar char="‒"/>
              <a:defRPr>
                <a:solidFill>
                  <a:schemeClr val="tx1"/>
                </a:solidFill>
                <a:latin typeface="+mn-lt"/>
              </a:defRPr>
            </a:lvl4pPr>
            <a:lvl5pPr marL="168072" indent="-168072">
              <a:spcBef>
                <a:spcPts val="392"/>
              </a:spcBef>
              <a:spcAft>
                <a:spcPts val="588"/>
              </a:spcAft>
              <a:buFont typeface="Arial" panose="020B0604020202020204" pitchFamily="34" charset="0"/>
              <a:buChar char="•"/>
              <a:defRPr>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1">
            <a:extLst>
              <a:ext uri="{FF2B5EF4-FFF2-40B4-BE49-F238E27FC236}">
                <a16:creationId xmlns:a16="http://schemas.microsoft.com/office/drawing/2014/main" id="{87A06669-B2CF-43F2-99B5-001A005A3AA1}"/>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697018092"/>
      </p:ext>
    </p:extLst>
  </p:cSld>
  <p:clrMapOvr>
    <a:masterClrMapping/>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userDrawn="1">
  <p:cSld name="content_layout">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Subtitle">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49"/>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19726626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cover_layou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6077021-9464-44F6-B827-5358FF42B1A1}"/>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94518" y="613556"/>
            <a:ext cx="1366440" cy="292608"/>
          </a:xfrm>
          <a:prstGeom prst="rect">
            <a:avLst/>
          </a:prstGeom>
        </p:spPr>
      </p:pic>
      <p:sp>
        <p:nvSpPr>
          <p:cNvPr id="12" name="Text Placeholder 4">
            <a:extLst>
              <a:ext uri="{FF2B5EF4-FFF2-40B4-BE49-F238E27FC236}">
                <a16:creationId xmlns:a16="http://schemas.microsoft.com/office/drawing/2014/main" id="{5AF0652F-7102-4C27-A256-1E62A5FF6BFC}"/>
              </a:ext>
            </a:extLst>
          </p:cNvPr>
          <p:cNvSpPr txBox="1"/>
          <p:nvPr userDrawn="1"/>
        </p:nvSpPr>
        <p:spPr>
          <a:xfrm>
            <a:off x="568960" y="6259684"/>
            <a:ext cx="4163498" cy="307777"/>
          </a:xfrm>
          <a:prstGeom prst="rect">
            <a:avLst/>
          </a:prstGeom>
          <a:noFill/>
        </p:spPr>
        <p:txBody>
          <a:bodyPr wrap="square" lIns="0" tIns="0" rIns="0" bIns="0">
            <a:spAutoFit/>
          </a:bodyPr>
          <a:lstStyle>
            <a:defPPr>
              <a:defRPr lang="en-US"/>
            </a:defPPr>
            <a:lvl1pPr marL="0" marR="0" indent="0" algn="l" defTabSz="932742" rtl="0" eaLnBrk="1" fontAlgn="auto" latinLnBrk="0" hangingPunct="1">
              <a:lnSpc>
                <a:spcPct val="100000"/>
              </a:lnSpc>
              <a:spcBef>
                <a:spcPct val="0"/>
              </a:spcBef>
              <a:spcAft>
                <a:spcPct val="0"/>
              </a:spcAft>
              <a:buClrTx/>
              <a:buSzPct val="90000"/>
              <a:buFont typeface="Wingdings" panose="05000000000000000000" pitchFamily="2" charset="2"/>
              <a:buNone/>
              <a:defRPr sz="2400" kern="1200" spc="0" baseline="0">
                <a:solidFill>
                  <a:srgbClr val="0078D4"/>
                </a:solidFill>
                <a:latin typeface="+mj-lt"/>
                <a:ea typeface="+mn-ea"/>
                <a:cs typeface="Segoe UI" pitchFamily="34" charset="0"/>
              </a:defRPr>
            </a:lvl1pPr>
            <a:lvl2pPr marL="457200" marR="0" indent="-228600"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a:t>Microsoft.com/Learn</a:t>
            </a:r>
          </a:p>
        </p:txBody>
      </p:sp>
    </p:spTree>
    <p:extLst>
      <p:ext uri="{BB962C8B-B14F-4D97-AF65-F5344CB8AC3E}">
        <p14:creationId xmlns:p14="http://schemas.microsoft.com/office/powerpoint/2010/main" val="3758363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itle_layout">
    <p:bg>
      <p:bgPr>
        <a:solidFill>
          <a:srgbClr val="243A5E"/>
        </a:solidFill>
        <a:effectLst/>
      </p:bgPr>
    </p:bg>
    <p:spTree>
      <p:nvGrpSpPr>
        <p:cNvPr id="1" name=""/>
        <p:cNvGrpSpPr/>
        <p:nvPr/>
      </p:nvGrpSpPr>
      <p:grpSpPr>
        <a:xfrm>
          <a:off x="0" y="0"/>
          <a:ext cx="0" cy="0"/>
          <a:chOff x="0" y="0"/>
          <a:chExt cx="0" cy="0"/>
        </a:xfrm>
      </p:grpSpPr>
      <p:pic>
        <p:nvPicPr>
          <p:cNvPr id="3" name="Image" descr="Image">
            <a:extLst>
              <a:ext uri="{FF2B5EF4-FFF2-40B4-BE49-F238E27FC236}">
                <a16:creationId xmlns:a16="http://schemas.microsoft.com/office/drawing/2014/main" id="{2F454218-0D46-4351-BBBB-D82416BE5B22}"/>
              </a:ext>
            </a:extLst>
          </p:cNvPr>
          <p:cNvPicPr>
            <a:picLocks noChangeAspect="1"/>
          </p:cNvPicPr>
          <p:nvPr userDrawn="1"/>
        </p:nvPicPr>
        <p:blipFill>
          <a:blip r:embed="rId2"/>
          <a:stretch>
            <a:fillRect/>
          </a:stretch>
        </p:blipFill>
        <p:spPr>
          <a:xfrm>
            <a:off x="1" y="0"/>
            <a:ext cx="12192000" cy="6858000"/>
          </a:xfrm>
          <a:prstGeom prst="rect">
            <a:avLst/>
          </a:prstGeom>
          <a:ln w="12700">
            <a:miter lim="400000"/>
          </a:ln>
        </p:spPr>
      </p:pic>
      <p:pic>
        <p:nvPicPr>
          <p:cNvPr id="4" name="Image" descr="Image">
            <a:extLst>
              <a:ext uri="{FF2B5EF4-FFF2-40B4-BE49-F238E27FC236}">
                <a16:creationId xmlns:a16="http://schemas.microsoft.com/office/drawing/2014/main" id="{639BE83B-0B32-4FF7-946B-BAF64DA16D80}"/>
              </a:ext>
            </a:extLst>
          </p:cNvPr>
          <p:cNvPicPr>
            <a:picLocks noChangeAspect="1"/>
          </p:cNvPicPr>
          <p:nvPr userDrawn="1"/>
        </p:nvPicPr>
        <p:blipFill>
          <a:blip r:embed="rId3"/>
          <a:stretch>
            <a:fillRect/>
          </a:stretch>
        </p:blipFill>
        <p:spPr>
          <a:xfrm>
            <a:off x="0" y="702520"/>
            <a:ext cx="12190286" cy="6155481"/>
          </a:xfrm>
          <a:prstGeom prst="rect">
            <a:avLst/>
          </a:prstGeom>
          <a:ln w="12700">
            <a:miter lim="400000"/>
          </a:ln>
        </p:spPr>
      </p:pic>
      <p:sp>
        <p:nvSpPr>
          <p:cNvPr id="9" name="Title"/>
          <p:cNvSpPr>
            <a:spLocks noGrp="1"/>
          </p:cNvSpPr>
          <p:nvPr>
            <p:ph type="title" hasCustomPrompt="1"/>
          </p:nvPr>
        </p:nvSpPr>
        <p:spPr>
          <a:xfrm>
            <a:off x="584200" y="2979778"/>
            <a:ext cx="6883400" cy="553998"/>
          </a:xfrm>
          <a:noFill/>
        </p:spPr>
        <p:txBody>
          <a:bodyPr wrap="square" lIns="0" tIns="0" rIns="0" bIns="0" anchor="b" anchorCtr="0">
            <a:spAutoFit/>
          </a:bodyPr>
          <a:lstStyle>
            <a:lvl1pPr>
              <a:defRPr sz="3600" spc="-50" baseline="0">
                <a:solidFill>
                  <a:schemeClr val="tx1"/>
                </a:solidFill>
                <a:latin typeface="+mj-lt"/>
                <a:cs typeface="Segoe UI" pitchFamily="34" charset="0"/>
              </a:defRPr>
            </a:lvl1pPr>
          </a:lstStyle>
          <a:p>
            <a:r>
              <a:rPr lang="en-US"/>
              <a:t>Presentation title </a:t>
            </a:r>
          </a:p>
        </p:txBody>
      </p:sp>
      <p:sp>
        <p:nvSpPr>
          <p:cNvPr id="5" name="Subtitle"/>
          <p:cNvSpPr>
            <a:spLocks noGrp="1"/>
          </p:cNvSpPr>
          <p:nvPr>
            <p:ph type="body" sz="quarter" idx="12" hasCustomPrompt="1"/>
          </p:nvPr>
        </p:nvSpPr>
        <p:spPr>
          <a:xfrm>
            <a:off x="584200" y="3962400"/>
            <a:ext cx="6883400" cy="338554"/>
          </a:xfrm>
          <a:noFill/>
        </p:spPr>
        <p:txBody>
          <a:bodyPr wrap="square" lIns="0" tIns="0" rIns="0" bIns="0">
            <a:spAutoFit/>
          </a:bodyPr>
          <a:lstStyle>
            <a:lvl1pPr marL="0" indent="0">
              <a:spcBef>
                <a:spcPct val="0"/>
              </a:spcBef>
              <a:buNone/>
              <a:defRPr sz="2200" spc="0" baseline="0">
                <a:solidFill>
                  <a:schemeClr val="tx1"/>
                </a:solidFill>
                <a:latin typeface="+mn-lt"/>
                <a:cs typeface="Segoe UI"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FBA90332-A7D9-4353-82A5-431FF1E924E8}"/>
              </a:ext>
            </a:extLst>
          </p:cNvPr>
          <p:cNvPicPr>
            <a:picLocks noChangeAspect="1"/>
          </p:cNvPicPr>
          <p:nvPr userDrawn="1"/>
        </p:nvPicPr>
        <p:blipFill>
          <a:blip r:embed="rId4"/>
          <a:stretch>
            <a:fillRect/>
          </a:stretch>
        </p:blipFill>
        <p:spPr bwMode="invGray">
          <a:xfrm>
            <a:off x="584200" y="585788"/>
            <a:ext cx="1366245" cy="292608"/>
          </a:xfrm>
          <a:prstGeom prst="rect">
            <a:avLst/>
          </a:prstGeom>
        </p:spPr>
      </p:pic>
    </p:spTree>
    <p:extLst>
      <p:ext uri="{BB962C8B-B14F-4D97-AF65-F5344CB8AC3E}">
        <p14:creationId xmlns:p14="http://schemas.microsoft.com/office/powerpoint/2010/main" val="41335442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4704">
          <p15:clr>
            <a:srgbClr val="5ACBF0"/>
          </p15:clr>
        </p15:guide>
        <p15:guide id="4" orient="horz" pos="2160">
          <p15:clr>
            <a:srgbClr val="FBAE4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content_layout">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Subtitle">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49"/>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Subtitle"/>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Block1">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Block2">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5" userDrawn="1">
          <p15:clr>
            <a:srgbClr val="5ACBF0"/>
          </p15:clr>
        </p15:guide>
        <p15:guide id="4" pos="3660">
          <p15:clr>
            <a:srgbClr val="5ACBF0"/>
          </p15:clr>
        </p15:guide>
        <p15:guide id="5" pos="4024">
          <p15:clr>
            <a:srgbClr val="5ACBF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defRPr sz="1600" b="0"/>
            </a:lvl3pPr>
            <a:lvl4pPr marL="652462" indent="0">
              <a:buFont typeface="Wingdings" panose="05000000000000000000" pitchFamily="2" charset="2"/>
              <a:buNone/>
              <a:defRPr sz="1400" b="0"/>
            </a:lvl4pPr>
            <a:lvl5pPr marL="854075" indent="0">
              <a:buFont typeface="Wingdings" panose="05000000000000000000" pitchFamily="2" charset="2"/>
              <a:buNone/>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defRPr sz="1600" b="0"/>
            </a:lvl3pPr>
            <a:lvl4pPr marL="652462" indent="0">
              <a:buFont typeface="Wingdings" panose="05000000000000000000" pitchFamily="2" charset="2"/>
              <a:buNone/>
              <a:defRPr sz="1400" b="0"/>
            </a:lvl4pPr>
            <a:lvl5pPr marL="854075" indent="0">
              <a:buFont typeface="Wingdings" panose="05000000000000000000" pitchFamily="2" charset="2"/>
              <a:buNone/>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3" userDrawn="1">
          <p15:clr>
            <a:srgbClr val="5ACBF0"/>
          </p15:clr>
        </p15:guide>
        <p15:guide id="4" pos="3656">
          <p15:clr>
            <a:srgbClr val="5ACBF0"/>
          </p15:clr>
        </p15:guide>
        <p15:guide id="5" pos="4024">
          <p15:clr>
            <a:srgbClr val="5ACBF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ct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a:lvl1pPr>
            <a:lvl2pPr marL="342900" indent="-171450">
              <a:defRPr lang="en-US"/>
            </a:lvl2pPr>
            <a:lvl3pPr marL="514350" indent="-171450">
              <a:defRPr lang="en-US"/>
            </a:lvl3pPr>
            <a:lvl4pPr marL="666750" indent="-152400">
              <a:defRPr lang="en-US"/>
            </a:lvl4pPr>
            <a:lvl5pPr marL="793750" indent="-120650">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ct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a:lvl1pPr>
            <a:lvl2pPr marL="342900" indent="-171450">
              <a:defRPr lang="en-US"/>
            </a:lvl2pPr>
            <a:lvl3pPr marL="514350" indent="-171450">
              <a:defRPr lang="en-US"/>
            </a:lvl3pPr>
            <a:lvl4pPr marL="685800" indent="-136525">
              <a:defRPr lang="en-US"/>
            </a:lvl4pPr>
            <a:lvl5pPr marL="793750" indent="-120650">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812314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hree Column Bullet with Subhead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738664"/>
          </a:xfrm>
        </p:spPr>
        <p:txBody>
          <a:bodyPr anchor="t"/>
          <a:lstStyle>
            <a:lvl1pPr marL="0" indent="0">
              <a:spcBef>
                <a:spcPct val="0"/>
              </a:spcBef>
              <a:buNone/>
              <a:defRPr sz="24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a:lvl1pPr>
            <a:lvl2pPr marL="322263" indent="-150813">
              <a:defRPr lang="en-US" sz="1800"/>
            </a:lvl2pPr>
            <a:lvl3pPr marL="466725" indent="-138113">
              <a:defRPr lang="en-US"/>
            </a:lvl3pPr>
            <a:lvl4pPr marL="595313" indent="-128588">
              <a:defRPr lang="en-US"/>
            </a:lvl4pPr>
            <a:lvl5pPr marL="731838" indent="-122238">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738664"/>
          </a:xfrm>
        </p:spPr>
        <p:txBody>
          <a:bodyPr anchor="t"/>
          <a:lstStyle>
            <a:lvl1pPr marL="0" indent="0">
              <a:spcBef>
                <a:spcPct val="0"/>
              </a:spcBef>
              <a:buNone/>
              <a:defRPr sz="24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a:lvl1pPr>
            <a:lvl2pPr marL="398463" indent="-169863">
              <a:defRPr lang="en-US" sz="1800"/>
            </a:lvl2pPr>
            <a:lvl3pPr marL="555625" indent="-157163">
              <a:defRPr lang="en-US"/>
            </a:lvl3pPr>
            <a:lvl4pPr marL="685800" indent="-136525">
              <a:defRPr lang="en-US"/>
            </a:lvl4pPr>
            <a:lvl5pPr marL="800100" indent="-111125">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738664"/>
          </a:xfrm>
        </p:spPr>
        <p:txBody>
          <a:bodyPr anchor="t"/>
          <a:lstStyle>
            <a:lvl1pPr marL="0" indent="0">
              <a:spcBef>
                <a:spcPct val="0"/>
              </a:spcBef>
              <a:buNone/>
              <a:defRPr sz="24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a:lvl1pPr>
            <a:lvl2pPr marL="398463" indent="-169863">
              <a:defRPr lang="en-US" sz="1800"/>
            </a:lvl2pPr>
            <a:lvl3pPr marL="555625" indent="-157163">
              <a:defRPr lang="en-US"/>
            </a:lvl3pPr>
            <a:lvl4pPr marL="685800" indent="-136525">
              <a:defRPr lang="en-US"/>
            </a:lvl4pPr>
            <a:lvl5pPr marL="800100" indent="-111125">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13494949"/>
      </p:ext>
    </p:extLst>
  </p:cSld>
  <p:clrMapOvr>
    <a:masterClrMapping/>
  </p:clrMapOvr>
  <p:transition>
    <p:fade/>
  </p:transition>
  <p:extLst>
    <p:ext uri="{DCECCB84-F9BA-43D5-87BE-67443E8EF086}">
      <p15:sldGuideLst xmlns:p15="http://schemas.microsoft.com/office/powerpoint/2012/main">
        <p15:guide id="3" orient="horz" pos="1506" userDrawn="1">
          <p15:clr>
            <a:srgbClr val="5ACBF0"/>
          </p15:clr>
        </p15:guide>
        <p15:guide id="4" orient="horz" pos="906" userDrawn="1">
          <p15:clr>
            <a:srgbClr val="5ACBF0"/>
          </p15:clr>
        </p15:guide>
        <p15:guide id="5" orient="horz" pos="288">
          <p15:clr>
            <a:srgbClr val="5ACBF0"/>
          </p15:clr>
        </p15:guide>
        <p15:guide id="6" pos="2430" userDrawn="1">
          <p15:clr>
            <a:srgbClr val="5ACBF0"/>
          </p15:clr>
        </p15:guide>
        <p15:guide id="7" pos="2811" userDrawn="1">
          <p15:clr>
            <a:srgbClr val="5ACBF0"/>
          </p15:clr>
        </p15:guide>
        <p15:guide id="8" pos="4871" userDrawn="1">
          <p15:clr>
            <a:srgbClr val="5ACBF0"/>
          </p15:clr>
        </p15:guide>
        <p15:guide id="9" pos="5251" userDrawn="1">
          <p15:clr>
            <a:srgbClr val="5ACBF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Four Column Bullet with Subhead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ct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a:lvl1pPr>
            <a:lvl2pPr marL="285750" indent="-125413">
              <a:defRPr lang="en-US" sz="1600"/>
            </a:lvl2pPr>
            <a:lvl3pPr marL="438150" indent="-133350">
              <a:defRPr lang="en-US"/>
            </a:lvl3pPr>
            <a:lvl4pPr marL="566738" indent="-114300">
              <a:defRPr lang="en-US"/>
            </a:lvl4pPr>
            <a:lvl5pPr marL="685800" indent="-109538">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ct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a:lvl1pPr>
            <a:lvl2pPr marL="285750" indent="-125413">
              <a:defRPr lang="en-US" sz="1600"/>
            </a:lvl2pPr>
            <a:lvl3pPr marL="438150" indent="-133350">
              <a:defRPr lang="en-US"/>
            </a:lvl3pPr>
            <a:lvl4pPr marL="566738" indent="-114300">
              <a:defRPr lang="en-US"/>
            </a:lvl4pPr>
            <a:lvl5pPr marL="685800" indent="-109538">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ct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a:lvl1pPr>
            <a:lvl2pPr marL="285750" indent="-125413">
              <a:defRPr lang="en-US" sz="1600"/>
            </a:lvl2pPr>
            <a:lvl3pPr marL="438150" indent="-133350">
              <a:defRPr lang="en-US"/>
            </a:lvl3pPr>
            <a:lvl4pPr marL="566738" indent="-114300">
              <a:defRPr lang="en-US"/>
            </a:lvl4pPr>
            <a:lvl5pPr marL="685800" indent="-109538">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ct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a:lvl1pPr>
            <a:lvl2pPr marL="285750" indent="-125413">
              <a:defRPr lang="en-US" sz="1600"/>
            </a:lvl2pPr>
            <a:lvl3pPr marL="438150" indent="-133350">
              <a:defRPr lang="en-US"/>
            </a:lvl3pPr>
            <a:lvl4pPr marL="566738" indent="-114300">
              <a:defRPr lang="en-US"/>
            </a:lvl4pPr>
            <a:lvl5pPr marL="685800" indent="-109538">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46703242"/>
      </p:ext>
    </p:extLst>
  </p:cSld>
  <p:clrMapOvr>
    <a:masterClrMapping/>
  </p:clrMapOvr>
  <p:transition>
    <p:fade/>
  </p:transition>
  <p:extLst>
    <p:ext uri="{DCECCB84-F9BA-43D5-87BE-67443E8EF086}">
      <p15:sldGuideLst xmlns:p15="http://schemas.microsoft.com/office/powerpoint/2012/main">
        <p15:guide id="4" orient="horz" pos="906" userDrawn="1">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userDrawn="1">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Bulleted Text Layout_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441468" y="1456896"/>
            <a:ext cx="5543785" cy="4194604"/>
          </a:xfrm>
          <a:solidFill>
            <a:schemeClr val="bg1">
              <a:lumMod val="95000"/>
            </a:schemeClr>
          </a:solidFill>
        </p:spPr>
        <p:txBody>
          <a:bodyPr lIns="137160" rIns="137160"/>
          <a:lstStyle>
            <a:lvl1pPr>
              <a:spcBef>
                <a:spcPts val="392"/>
              </a:spcBef>
              <a:spcAft>
                <a:spcPts val="588"/>
              </a:spcAft>
              <a:defRPr sz="2400"/>
            </a:lvl1pPr>
            <a:lvl2pPr marL="336145" indent="-224097">
              <a:spcBef>
                <a:spcPts val="392"/>
              </a:spcBef>
              <a:spcAft>
                <a:spcPts val="588"/>
              </a:spcAft>
              <a:buFont typeface="Arial" panose="020B0604020202020204" pitchFamily="34" charset="0"/>
              <a:buChar char="•"/>
              <a:defRPr>
                <a:solidFill>
                  <a:schemeClr val="tx1"/>
                </a:solidFill>
                <a:latin typeface="+mn-lt"/>
              </a:defRPr>
            </a:lvl2pPr>
            <a:lvl3pPr marL="280121" indent="-280121">
              <a:spcBef>
                <a:spcPts val="392"/>
              </a:spcBef>
              <a:spcAft>
                <a:spcPts val="588"/>
              </a:spcAft>
              <a:buFont typeface="Arial" panose="020B0604020202020204" pitchFamily="34" charset="0"/>
              <a:buChar char="•"/>
              <a:defRPr>
                <a:solidFill>
                  <a:schemeClr val="tx1"/>
                </a:solidFill>
                <a:latin typeface="+mn-lt"/>
              </a:defRPr>
            </a:lvl3pPr>
            <a:lvl4pPr marL="672290" indent="-280121">
              <a:spcBef>
                <a:spcPts val="392"/>
              </a:spcBef>
              <a:spcAft>
                <a:spcPts val="588"/>
              </a:spcAft>
              <a:buSzPct val="100000"/>
              <a:buFont typeface="Arial" panose="020B0604020202020204" pitchFamily="34" charset="0"/>
              <a:buChar char="‒"/>
              <a:defRPr>
                <a:solidFill>
                  <a:schemeClr val="tx1"/>
                </a:solidFill>
                <a:latin typeface="+mn-lt"/>
              </a:defRPr>
            </a:lvl4pPr>
            <a:lvl5pPr marL="168072" indent="-168072">
              <a:spcBef>
                <a:spcPts val="392"/>
              </a:spcBef>
              <a:spcAft>
                <a:spcPts val="588"/>
              </a:spcAft>
              <a:buFont typeface="Arial" panose="020B0604020202020204" pitchFamily="34" charset="0"/>
              <a:buChar char="•"/>
              <a:defRPr>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Content Placeholder 4">
            <a:extLst>
              <a:ext uri="{FF2B5EF4-FFF2-40B4-BE49-F238E27FC236}">
                <a16:creationId xmlns:a16="http://schemas.microsoft.com/office/drawing/2014/main" id="{D17555C6-D911-440E-98E2-C7A43ED55E60}"/>
              </a:ext>
            </a:extLst>
          </p:cNvPr>
          <p:cNvSpPr>
            <a:spLocks noGrp="1"/>
          </p:cNvSpPr>
          <p:nvPr>
            <p:ph sz="quarter" idx="12"/>
          </p:nvPr>
        </p:nvSpPr>
        <p:spPr>
          <a:xfrm>
            <a:off x="6229350" y="1456896"/>
            <a:ext cx="5531577" cy="4194604"/>
          </a:xfrm>
          <a:solidFill>
            <a:schemeClr val="bg1">
              <a:lumMod val="95000"/>
            </a:schemeClr>
          </a:solidFill>
        </p:spPr>
        <p:txBody>
          <a:bodyPr lIns="137160" rIns="137160"/>
          <a:lstStyle>
            <a:lvl1pPr>
              <a:spcBef>
                <a:spcPts val="392"/>
              </a:spcBef>
              <a:spcAft>
                <a:spcPts val="588"/>
              </a:spcAft>
              <a:defRPr sz="2400"/>
            </a:lvl1pPr>
            <a:lvl2pPr marL="336145" indent="-224097">
              <a:spcBef>
                <a:spcPts val="392"/>
              </a:spcBef>
              <a:spcAft>
                <a:spcPts val="588"/>
              </a:spcAft>
              <a:buFont typeface="Arial" panose="020B0604020202020204" pitchFamily="34" charset="0"/>
              <a:buChar char="•"/>
              <a:defRPr>
                <a:solidFill>
                  <a:schemeClr val="tx1"/>
                </a:solidFill>
                <a:latin typeface="+mn-lt"/>
              </a:defRPr>
            </a:lvl2pPr>
            <a:lvl3pPr marL="280121" indent="-280121">
              <a:spcBef>
                <a:spcPts val="392"/>
              </a:spcBef>
              <a:spcAft>
                <a:spcPts val="588"/>
              </a:spcAft>
              <a:buFont typeface="Arial" panose="020B0604020202020204" pitchFamily="34" charset="0"/>
              <a:buChar char="•"/>
              <a:defRPr>
                <a:solidFill>
                  <a:schemeClr val="tx1"/>
                </a:solidFill>
                <a:latin typeface="+mn-lt"/>
              </a:defRPr>
            </a:lvl3pPr>
            <a:lvl4pPr marL="672290" indent="-280121">
              <a:spcBef>
                <a:spcPts val="392"/>
              </a:spcBef>
              <a:spcAft>
                <a:spcPts val="588"/>
              </a:spcAft>
              <a:buSzPct val="100000"/>
              <a:buFont typeface="Arial" panose="020B0604020202020204" pitchFamily="34" charset="0"/>
              <a:buChar char="‒"/>
              <a:defRPr>
                <a:solidFill>
                  <a:schemeClr val="tx1"/>
                </a:solidFill>
                <a:latin typeface="+mn-lt"/>
              </a:defRPr>
            </a:lvl4pPr>
            <a:lvl5pPr marL="168072" indent="-168072">
              <a:spcBef>
                <a:spcPts val="392"/>
              </a:spcBef>
              <a:spcAft>
                <a:spcPts val="588"/>
              </a:spcAft>
              <a:buFont typeface="Arial" panose="020B0604020202020204" pitchFamily="34" charset="0"/>
              <a:buChar char="•"/>
              <a:defRPr>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 name="Footer Placeholder 1">
            <a:extLst>
              <a:ext uri="{FF2B5EF4-FFF2-40B4-BE49-F238E27FC236}">
                <a16:creationId xmlns:a16="http://schemas.microsoft.com/office/drawing/2014/main" id="{FD7644AB-9D01-4585-9388-8EB76A4E16D3}"/>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1581908791"/>
      </p:ext>
    </p:extLst>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2875002"/>
            <a:ext cx="4160521"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77670644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userDrawn="1">
          <p15:clr>
            <a:srgbClr val="5ACBF0"/>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1" pos="3336" userDrawn="1">
          <p15:clr>
            <a:srgbClr val="FBAE40"/>
          </p15:clr>
        </p15:guide>
        <p15:guide id="32" orient="horz" pos="2160" userDrawn="1">
          <p15:clr>
            <a:srgbClr val="5ACBF0"/>
          </p15:clr>
        </p15:guide>
        <p15:guide id="33" pos="2994" userDrawn="1">
          <p15:clr>
            <a:srgbClr val="5ACBF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itchFamily="34" charset="0"/>
              </a:defRPr>
            </a:lvl1pPr>
          </a:lstStyle>
          <a:p>
            <a:r>
              <a:rPr lang="en-US"/>
              <a:t>Click to edit Master title style</a:t>
            </a:r>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194811234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Title - Diagonal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745737"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6" descr="This photo is a 'placeholder' only. Drag or drop your photo here, or click and tap the center to insert a photo.">
            <a:extLst>
              <a:ext uri="{FF2B5EF4-FFF2-40B4-BE49-F238E27FC236}">
                <a16:creationId xmlns:a16="http://schemas.microsoft.com/office/drawing/2014/main" id="{96FC256F-5E96-4FBB-9716-7513A1C62748}"/>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103120" rIns="0" anchor="t" anchorCtr="0">
            <a:noAutofit/>
          </a:bodyPr>
          <a:lstStyle>
            <a:lvl1pPr marL="0" indent="0" algn="ctr">
              <a:lnSpc>
                <a:spcPct val="100000"/>
              </a:lnSpc>
              <a:buNone/>
              <a:defRPr sz="14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3706997545"/>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6" orient="horz" pos="904">
          <p15:clr>
            <a:srgbClr val="5ACBF0"/>
          </p15:clr>
        </p15:guide>
        <p15:guide id="7" orient="horz" pos="1968">
          <p15:clr>
            <a:srgbClr val="5ACBF0"/>
          </p15:clr>
        </p15:guide>
        <p15:guide id="8" orient="horz" pos="2226">
          <p15:clr>
            <a:srgbClr val="5ACBF0"/>
          </p15:clr>
        </p15:guide>
        <p15:guide id="11" pos="2993">
          <p15:clr>
            <a:srgbClr val="5ACBF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265115159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Diagonal Right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745738" cy="5683249"/>
          </a:xfrm>
        </p:spPr>
        <p:txBody>
          <a:bodyPr anchor="ctr"/>
          <a:lstStyle/>
          <a:p>
            <a:r>
              <a:rPr lang="en-US"/>
              <a:t>Click to edit Master title style</a:t>
            </a:r>
          </a:p>
        </p:txBody>
      </p:sp>
      <p:sp>
        <p:nvSpPr>
          <p:cNvPr id="9" name="Picture Placeholder 8" descr="This photo is a 'placeholder' only. Drag or drop your photo here, or click and tap the center to insert a photo.">
            <a:extLst>
              <a:ext uri="{FF2B5EF4-FFF2-40B4-BE49-F238E27FC236}">
                <a16:creationId xmlns:a16="http://schemas.microsoft.com/office/drawing/2014/main" id="{2329700E-8602-48B7-B5D9-EEDEF0890439}"/>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103120" rIns="0" anchor="t" anchorCtr="0">
            <a:noAutofit/>
          </a:bodyPr>
          <a:lstStyle>
            <a:lvl1pPr marL="0" indent="0" algn="ctr">
              <a:lnSpc>
                <a:spcPct val="100000"/>
              </a:lnSpc>
              <a:buNone/>
              <a:defRPr sz="14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1390530179"/>
      </p:ext>
    </p:extLst>
  </p:cSld>
  <p:clrMapOvr>
    <a:masterClrMapping/>
  </p:clrMapOvr>
  <p:transition>
    <p:fade/>
  </p:transition>
  <p:extLst>
    <p:ext uri="{DCECCB84-F9BA-43D5-87BE-67443E8EF086}">
      <p15:sldGuideLst xmlns:p15="http://schemas.microsoft.com/office/powerpoint/2012/main">
        <p15:guide id="5" orient="horz" pos="2160">
          <p15:clr>
            <a:srgbClr val="5ACBF0"/>
          </p15:clr>
        </p15:guide>
        <p15:guide id="6" pos="3360" userDrawn="1">
          <p15:clr>
            <a:srgbClr val="5ACBF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133562790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386144360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260340208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Agenda 3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p:spPr>
        <p:txBody>
          <a:bodyPr anchor="ctr"/>
          <a:lstStyle>
            <a:lvl1pPr>
              <a:defRPr>
                <a:solidFill>
                  <a:schemeClr val="bg1"/>
                </a:solidFill>
              </a:defRPr>
            </a:lvl1pPr>
          </a:lstStyle>
          <a:p>
            <a:r>
              <a:rPr lang="en-US"/>
              <a:t>Agenda</a:t>
            </a:r>
            <a:br>
              <a:rPr lang="en-US"/>
            </a:br>
            <a:r>
              <a:rPr lang="en-US"/>
              <a:t>3 rows</a:t>
            </a:r>
          </a:p>
        </p:txBody>
      </p:sp>
      <p:sp>
        <p:nvSpPr>
          <p:cNvPr id="5" name="Text Placeholder 4"/>
          <p:cNvSpPr>
            <a:spLocks noGrp="1"/>
          </p:cNvSpPr>
          <p:nvPr>
            <p:ph type="body" sz="quarter" idx="11" hasCustomPrompt="1"/>
          </p:nvPr>
        </p:nvSpPr>
        <p:spPr>
          <a:xfrm>
            <a:off x="4078288" y="1358901"/>
            <a:ext cx="7695070" cy="1224434"/>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14" name="Text Placeholder 4"/>
          <p:cNvSpPr>
            <a:spLocks noGrp="1"/>
          </p:cNvSpPr>
          <p:nvPr>
            <p:ph type="body" sz="quarter" idx="15" hasCustomPrompt="1"/>
          </p:nvPr>
        </p:nvSpPr>
        <p:spPr>
          <a:xfrm>
            <a:off x="4078288" y="2816784"/>
            <a:ext cx="7695070" cy="1224434"/>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15" name="Text Placeholder 4">
            <a:extLst>
              <a:ext uri="{FF2B5EF4-FFF2-40B4-BE49-F238E27FC236}">
                <a16:creationId xmlns:a16="http://schemas.microsoft.com/office/drawing/2014/main" id="{17004B21-C7C1-4F96-8432-F7255C26DB8E}"/>
              </a:ext>
            </a:extLst>
          </p:cNvPr>
          <p:cNvSpPr>
            <a:spLocks noGrp="1"/>
          </p:cNvSpPr>
          <p:nvPr>
            <p:ph type="body" sz="quarter" idx="20" hasCustomPrompt="1"/>
          </p:nvPr>
        </p:nvSpPr>
        <p:spPr>
          <a:xfrm>
            <a:off x="4078288" y="4274667"/>
            <a:ext cx="7695070" cy="1224434"/>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4" name="Footer Placeholder 1">
            <a:extLst>
              <a:ext uri="{FF2B5EF4-FFF2-40B4-BE49-F238E27FC236}">
                <a16:creationId xmlns:a16="http://schemas.microsoft.com/office/drawing/2014/main" id="{D3BC550B-9B11-4380-8D6F-F4741FB779EC}"/>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1642525242"/>
      </p:ext>
    </p:extLst>
  </p:cSld>
  <p:clrMapOvr>
    <a:masterClrMapping/>
  </p:clrMapOvr>
  <p:transition>
    <p:fade/>
  </p:transition>
  <p:extLst>
    <p:ext uri="{DCECCB84-F9BA-43D5-87BE-67443E8EF086}">
      <p15:sldGuideLst xmlns:p15="http://schemas.microsoft.com/office/powerpoint/2012/main">
        <p15:guide id="1" pos="1728" userDrawn="1">
          <p15:clr>
            <a:srgbClr val="FBAE40"/>
          </p15:clr>
        </p15:guide>
        <p15:guide id="2" pos="2352" userDrawn="1">
          <p15:clr>
            <a:srgbClr val="FBAE4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10968668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139083819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172513658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ct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ct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64605948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ct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ct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ct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84225213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ct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ct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ct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ct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347435705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20700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1981200"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1756631" y="4984745"/>
            <a:ext cx="2532888" cy="1284290"/>
          </a:xfrm>
        </p:spPr>
        <p:txBody>
          <a:bodyPr/>
          <a:lstStyle>
            <a:lvl1pPr marL="0" indent="0" algn="ctr">
              <a:spcBef>
                <a:spcPct val="0"/>
              </a:spcBef>
              <a:buNone/>
              <a:defRPr sz="24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5054125" y="23844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829556" y="4984746"/>
            <a:ext cx="2532888" cy="1284291"/>
          </a:xfrm>
        </p:spPr>
        <p:txBody>
          <a:bodyPr/>
          <a:lstStyle>
            <a:lvl1pPr marL="0" indent="0" algn="ctr">
              <a:spcBef>
                <a:spcPct val="0"/>
              </a:spcBef>
              <a:buNone/>
              <a:defRPr sz="24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8127050"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902481" y="4984746"/>
            <a:ext cx="2532888" cy="1284290"/>
          </a:xfrm>
        </p:spPr>
        <p:txBody>
          <a:bodyPr/>
          <a:lstStyle>
            <a:lvl1pPr marL="0" indent="0" algn="ctr">
              <a:spcBef>
                <a:spcPct val="0"/>
              </a:spcBef>
              <a:buNone/>
              <a:defRPr sz="24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927612341"/>
      </p:ext>
    </p:extLst>
  </p:cSld>
  <p:clrMapOvr>
    <a:masterClrMapping/>
  </p:clrMapOvr>
  <p:transition>
    <p:fade/>
  </p:transition>
  <p:extLst>
    <p:ext uri="{DCECCB84-F9BA-43D5-87BE-67443E8EF086}">
      <p15:sldGuideLst xmlns:p15="http://schemas.microsoft.com/office/powerpoint/2012/main">
        <p15:guide id="1" orient="horz" pos="751" userDrawn="1">
          <p15:clr>
            <a:srgbClr val="FBAE40"/>
          </p15:clr>
        </p15:guide>
        <p15:guide id="2" orient="horz" pos="3131" userDrawn="1">
          <p15:clr>
            <a:srgbClr val="5ACBF0"/>
          </p15:clr>
        </p15:guide>
        <p15:guide id="3" pos="3840" userDrawn="1">
          <p15:clr>
            <a:srgbClr val="5ACBF0"/>
          </p15:clr>
        </p15:guide>
        <p15:guide id="4" pos="1904" userDrawn="1">
          <p15:clr>
            <a:srgbClr val="5ACBF0"/>
          </p15:clr>
        </p15:guide>
        <p15:guide id="5" pos="5775" userDrawn="1">
          <p15:clr>
            <a:srgbClr val="5ACBF0"/>
          </p15:clr>
        </p15:guide>
        <p15:guide id="6" pos="1104" userDrawn="1">
          <p15:clr>
            <a:srgbClr val="5ACBF0"/>
          </p15:clr>
        </p15:guide>
        <p15:guide id="7" pos="2705" userDrawn="1">
          <p15:clr>
            <a:srgbClr val="5ACBF0"/>
          </p15:clr>
        </p15:guide>
        <p15:guide id="8" pos="3043" userDrawn="1">
          <p15:clr>
            <a:srgbClr val="5ACBF0"/>
          </p15:clr>
        </p15:guide>
        <p15:guide id="9" pos="4642" userDrawn="1">
          <p15:clr>
            <a:srgbClr val="5ACBF0"/>
          </p15:clr>
        </p15:guide>
        <p15:guide id="10" pos="4980" userDrawn="1">
          <p15:clr>
            <a:srgbClr val="5ACBF0"/>
          </p15:clr>
        </p15:guide>
        <p15:guide id="11" pos="6576" userDrawn="1">
          <p15:clr>
            <a:srgbClr val="5ACBF0"/>
          </p15:clr>
        </p15:guide>
        <p15:guide id="12" orient="horz" pos="1502" userDrawn="1">
          <p15:clr>
            <a:srgbClr val="5ACBF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20700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828296"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2612" y="4984746"/>
            <a:ext cx="2532888" cy="1284290"/>
          </a:xfrm>
        </p:spPr>
        <p:txBody>
          <a:bodyPr/>
          <a:lstStyle>
            <a:lvl1pPr marL="0" indent="0" algn="ctr">
              <a:spcBef>
                <a:spcPct val="0"/>
              </a:spcBef>
              <a:buNone/>
              <a:defRPr sz="24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646239"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27985" y="4984746"/>
            <a:ext cx="2532888" cy="1284291"/>
          </a:xfrm>
        </p:spPr>
        <p:txBody>
          <a:bodyPr/>
          <a:lstStyle>
            <a:lvl1pPr marL="0" indent="0" algn="ctr">
              <a:spcBef>
                <a:spcPct val="0"/>
              </a:spcBef>
              <a:buNone/>
              <a:defRPr sz="24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462013"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252243" y="4984746"/>
            <a:ext cx="2532888" cy="1284290"/>
          </a:xfrm>
        </p:spPr>
        <p:txBody>
          <a:bodyPr/>
          <a:lstStyle>
            <a:lvl1pPr marL="0" indent="0" algn="ctr">
              <a:spcBef>
                <a:spcPct val="0"/>
              </a:spcBef>
              <a:buNone/>
              <a:defRPr sz="24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301069"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076500" y="4984746"/>
            <a:ext cx="2532888" cy="1284290"/>
          </a:xfrm>
        </p:spPr>
        <p:txBody>
          <a:bodyPr/>
          <a:lstStyle>
            <a:lvl1pPr marL="0" indent="0" algn="ctr">
              <a:spcBef>
                <a:spcPct val="0"/>
              </a:spcBef>
              <a:buNone/>
              <a:defRPr sz="24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2227129497"/>
      </p:ext>
    </p:extLst>
  </p:cSld>
  <p:clrMapOvr>
    <a:masterClrMapping/>
  </p:clrMapOvr>
  <p:transition>
    <p:fade/>
  </p:transition>
  <p:extLst>
    <p:ext uri="{DCECCB84-F9BA-43D5-87BE-67443E8EF086}">
      <p15:sldGuideLst xmlns:p15="http://schemas.microsoft.com/office/powerpoint/2012/main">
        <p15:guide id="1" orient="horz" pos="751" userDrawn="1">
          <p15:clr>
            <a:srgbClr val="FBAE40"/>
          </p15:clr>
        </p15:guide>
        <p15:guide id="2" orient="horz" pos="3138" userDrawn="1">
          <p15:clr>
            <a:srgbClr val="5ACBF0"/>
          </p15:clr>
        </p15:guide>
        <p15:guide id="3" pos="3937" userDrawn="1">
          <p15:clr>
            <a:srgbClr val="5ACBF0"/>
          </p15:clr>
        </p15:guide>
        <p15:guide id="4" pos="1961" userDrawn="1">
          <p15:clr>
            <a:srgbClr val="5ACBF0"/>
          </p15:clr>
        </p15:guide>
        <p15:guide id="5" pos="5717" userDrawn="1">
          <p15:clr>
            <a:srgbClr val="5ACBF0"/>
          </p15:clr>
        </p15:guide>
        <p15:guide id="6" pos="5534" userDrawn="1">
          <p15:clr>
            <a:srgbClr val="5ACBF0"/>
          </p15:clr>
        </p15:guide>
        <p15:guide id="7" pos="3760" userDrawn="1">
          <p15:clr>
            <a:srgbClr val="5ACBF0"/>
          </p15:clr>
        </p15:guide>
        <p15:guide id="8" pos="2162" userDrawn="1">
          <p15:clr>
            <a:srgbClr val="5ACBF0"/>
          </p15:clr>
        </p15:guide>
        <p15:guide id="10" pos="2955" userDrawn="1">
          <p15:clr>
            <a:srgbClr val="5ACBF0"/>
          </p15:clr>
        </p15:guide>
        <p15:guide id="11" pos="4727" userDrawn="1">
          <p15:clr>
            <a:srgbClr val="5ACBF0"/>
          </p15:clr>
        </p15:guide>
        <p15:guide id="12" pos="6515" userDrawn="1">
          <p15:clr>
            <a:srgbClr val="5ACBF0"/>
          </p15:clr>
        </p15:guide>
        <p15:guide id="13" pos="1176" userDrawn="1">
          <p15:clr>
            <a:srgbClr val="5ACBF0"/>
          </p15:clr>
        </p15:guide>
        <p15:guide id="14" orient="horz" pos="1504" userDrawn="1">
          <p15:clr>
            <a:srgbClr val="5ACBF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bulleted_layout">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Subtitle">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430887"/>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930117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3211969"/>
            <a:ext cx="6667500" cy="430887"/>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flipH="1">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408484795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Agenda 4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p:spPr>
        <p:txBody>
          <a:bodyPr anchor="ctr"/>
          <a:lstStyle>
            <a:lvl1pPr>
              <a:defRPr>
                <a:solidFill>
                  <a:schemeClr val="bg1"/>
                </a:solidFill>
              </a:defRPr>
            </a:lvl1pPr>
          </a:lstStyle>
          <a:p>
            <a:r>
              <a:rPr lang="en-US"/>
              <a:t>Agenda</a:t>
            </a:r>
            <a:br>
              <a:rPr lang="en-US"/>
            </a:br>
            <a:r>
              <a:rPr lang="en-US"/>
              <a:t>4 rows</a:t>
            </a:r>
          </a:p>
        </p:txBody>
      </p:sp>
      <p:sp>
        <p:nvSpPr>
          <p:cNvPr id="5" name="Text Placeholder 4"/>
          <p:cNvSpPr>
            <a:spLocks noGrp="1"/>
          </p:cNvSpPr>
          <p:nvPr>
            <p:ph type="body" sz="quarter" idx="11" hasCustomPrompt="1"/>
          </p:nvPr>
        </p:nvSpPr>
        <p:spPr>
          <a:xfrm>
            <a:off x="4078288" y="985704"/>
            <a:ext cx="7695070"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14" name="Text Placeholder 4"/>
          <p:cNvSpPr>
            <a:spLocks noGrp="1"/>
          </p:cNvSpPr>
          <p:nvPr>
            <p:ph type="body" sz="quarter" idx="15" hasCustomPrompt="1"/>
          </p:nvPr>
        </p:nvSpPr>
        <p:spPr>
          <a:xfrm>
            <a:off x="4078288" y="2339411"/>
            <a:ext cx="7695070"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16" name="Text Placeholder 4"/>
          <p:cNvSpPr>
            <a:spLocks noGrp="1"/>
          </p:cNvSpPr>
          <p:nvPr>
            <p:ph type="body" sz="quarter" idx="17" hasCustomPrompt="1"/>
          </p:nvPr>
        </p:nvSpPr>
        <p:spPr>
          <a:xfrm>
            <a:off x="4078288" y="3693118"/>
            <a:ext cx="7695070"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20" name="Text Placeholder 4"/>
          <p:cNvSpPr>
            <a:spLocks noGrp="1"/>
          </p:cNvSpPr>
          <p:nvPr>
            <p:ph type="body" sz="quarter" idx="21" hasCustomPrompt="1"/>
          </p:nvPr>
        </p:nvSpPr>
        <p:spPr>
          <a:xfrm>
            <a:off x="4078288" y="5046824"/>
            <a:ext cx="7695070"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4" name="Footer Placeholder 1">
            <a:extLst>
              <a:ext uri="{FF2B5EF4-FFF2-40B4-BE49-F238E27FC236}">
                <a16:creationId xmlns:a16="http://schemas.microsoft.com/office/drawing/2014/main" id="{1FA6548C-890C-4150-B5BD-A8AF55A82E70}"/>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823292710"/>
      </p:ext>
    </p:extLst>
  </p:cSld>
  <p:clrMapOvr>
    <a:masterClrMapping/>
  </p:clrMapOvr>
  <p:transition>
    <p:fade/>
  </p:transition>
  <p:extLst>
    <p:ext uri="{DCECCB84-F9BA-43D5-87BE-67443E8EF086}">
      <p15:sldGuideLst xmlns:p15="http://schemas.microsoft.com/office/powerpoint/2012/main">
        <p15:guide id="1" pos="1728" userDrawn="1">
          <p15:clr>
            <a:srgbClr val="FBAE40"/>
          </p15:clr>
        </p15:guide>
        <p15:guide id="2" pos="2352" userDrawn="1">
          <p15:clr>
            <a:srgbClr val="FBAE4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code_layout_fullscreen">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Filename">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gradFill>
        </p:spPr>
        <p:txBody>
          <a:bodyPr vert="horz" wrap="square" lIns="585216" tIns="91440" rIns="0" bIns="91440" rtlCol="0">
            <a:spAutoFit/>
          </a:bodyPr>
          <a:lstStyle>
            <a:lvl1pPr marL="0" indent="0">
              <a:buNone/>
              <a:defRPr lang="en-US" sz="1999">
                <a:solidFill>
                  <a:srgbClr val="FFFFFF"/>
                </a:solidFill>
                <a:latin typeface="+mj-lt"/>
              </a:defRPr>
            </a:lvl1pPr>
          </a:lstStyle>
          <a:p>
            <a:pPr marL="0" lvl="0" indent="0">
              <a:buNone/>
            </a:pPr>
            <a:r>
              <a:rPr lang="en-US"/>
              <a:t>Click to enter title</a:t>
            </a:r>
          </a:p>
        </p:txBody>
      </p:sp>
      <p:sp>
        <p:nvSpPr>
          <p:cNvPr id="5" name="CodeBlock"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52090743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test">
    <p:bg>
      <p:bgRef idx="1001">
        <a:schemeClr val="bg2"/>
      </p:bgRef>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8" name="CodeBlock">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87848084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code_layout">
    <p:bg>
      <p:bgRef idx="1001">
        <a:schemeClr val="bg2"/>
      </p:bgRef>
    </p:bg>
    <p:spTree>
      <p:nvGrpSpPr>
        <p:cNvPr id="1" name=""/>
        <p:cNvGrpSpPr/>
        <p:nvPr/>
      </p:nvGrpSpPr>
      <p:grpSpPr>
        <a:xfrm>
          <a:off x="0" y="0"/>
          <a:ext cx="0" cy="0"/>
          <a:chOff x="0" y="0"/>
          <a:chExt cx="0" cy="0"/>
        </a:xfrm>
      </p:grpSpPr>
      <p:sp>
        <p:nvSpPr>
          <p:cNvPr id="3" name="Title">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Subtitle">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ct val="0"/>
              </a:spcAft>
              <a:buNone/>
              <a:defRPr sz="2400">
                <a:solidFill>
                  <a:schemeClr val="tx1"/>
                </a:solidFill>
                <a:latin typeface="+mn-lt"/>
                <a:cs typeface="Segoe UI" pitchFamily="34" charset="0"/>
              </a:defRPr>
            </a:lvl1pPr>
            <a:lvl2pPr marL="228531" indent="0">
              <a:buNone/>
              <a:defRPr sz="2400">
                <a:solidFill>
                  <a:srgbClr val="2F2F2F"/>
                </a:solidFill>
                <a:latin typeface="Segoe UI" panose="020B0502040204020203" pitchFamily="34" charset="0"/>
                <a:cs typeface="Segoe UI"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7" name="Filename">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CodeBlock"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1233538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553998"/>
          </a:xfrm>
        </p:spPr>
        <p:txBody>
          <a:bodyPr/>
          <a:lstStyle>
            <a:lvl1pPr>
              <a:defRPr>
                <a:solidFill>
                  <a:schemeClr val="tx1"/>
                </a:solidFill>
              </a:defRPr>
            </a:lvl1pPr>
          </a:lstStyle>
          <a:p>
            <a:r>
              <a:rPr lang="en-US"/>
              <a:t>Click to edit Master title style</a:t>
            </a:r>
          </a:p>
        </p:txBody>
      </p:sp>
      <p:sp>
        <p:nvSpPr>
          <p:cNvPr id="17" name="Filename">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CodeBlock"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Subtitle">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ct val="0"/>
              </a:spcAft>
              <a:buNone/>
              <a:defRPr sz="2400">
                <a:solidFill>
                  <a:schemeClr val="tx1"/>
                </a:solidFill>
                <a:latin typeface="+mn-lt"/>
                <a:cs typeface="Segoe UI" pitchFamily="34" charset="0"/>
              </a:defRPr>
            </a:lvl1pPr>
            <a:lvl2pPr marL="228531" indent="0">
              <a:buNone/>
              <a:defRPr sz="2400">
                <a:solidFill>
                  <a:srgbClr val="2F2F2F"/>
                </a:solidFill>
                <a:latin typeface="Segoe UI" panose="020B0502040204020203" pitchFamily="34" charset="0"/>
                <a:cs typeface="Segoe UI"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32572230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code_layout_right">
    <p:bg>
      <p:bgRef idx="1001">
        <a:schemeClr val="bg2"/>
      </p:bgRef>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Subtitle">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ct val="0"/>
              </a:spcAft>
              <a:buNone/>
              <a:defRPr sz="2400" b="0" i="0" baseline="0">
                <a:solidFill>
                  <a:schemeClr val="tx1"/>
                </a:solidFill>
                <a:latin typeface="Segoe UI" panose="020B0502040204020203" pitchFamily="34" charset="0"/>
                <a:cs typeface="Segoe UI"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9" name="Filename">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CodeBlock"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15114380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Filename">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CodeBlock"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Subtitle">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ct val="0"/>
              </a:spcAft>
              <a:buNone/>
              <a:defRPr sz="2400" b="0" i="0" baseline="0">
                <a:solidFill>
                  <a:schemeClr val="tx1"/>
                </a:solidFill>
                <a:latin typeface="Segoe UI" panose="020B0502040204020203" pitchFamily="34" charset="0"/>
                <a:cs typeface="Segoe UI"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59189714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exercise_layout">
    <p:bg>
      <p:bgPr>
        <a:solidFill>
          <a:srgbClr val="243A5E"/>
        </a:solidFill>
        <a:effectLst/>
      </p:bgPr>
    </p:bg>
    <p:spTree>
      <p:nvGrpSpPr>
        <p:cNvPr id="1" name=""/>
        <p:cNvGrpSpPr/>
        <p:nvPr/>
      </p:nvGrpSpPr>
      <p:grpSpPr>
        <a:xfrm>
          <a:off x="0" y="0"/>
          <a:ext cx="0" cy="0"/>
          <a:chOff x="0" y="0"/>
          <a:chExt cx="0" cy="0"/>
        </a:xfrm>
      </p:grpSpPr>
      <p:pic>
        <p:nvPicPr>
          <p:cNvPr id="3" name="Image" descr="Image">
            <a:extLst>
              <a:ext uri="{FF2B5EF4-FFF2-40B4-BE49-F238E27FC236}">
                <a16:creationId xmlns:a16="http://schemas.microsoft.com/office/drawing/2014/main" id="{9B76177D-2EF6-4521-94A2-23E08BF9F9D3}"/>
              </a:ext>
            </a:extLst>
          </p:cNvPr>
          <p:cNvPicPr>
            <a:picLocks noChangeAspect="1"/>
          </p:cNvPicPr>
          <p:nvPr userDrawn="1"/>
        </p:nvPicPr>
        <p:blipFill>
          <a:blip r:embed="rId2"/>
          <a:stretch>
            <a:fillRect/>
          </a:stretch>
        </p:blipFill>
        <p:spPr>
          <a:xfrm>
            <a:off x="1" y="0"/>
            <a:ext cx="12192000" cy="6858000"/>
          </a:xfrm>
          <a:prstGeom prst="rect">
            <a:avLst/>
          </a:prstGeom>
          <a:ln w="12700">
            <a:miter lim="400000"/>
          </a:ln>
        </p:spPr>
      </p:pic>
      <p:pic>
        <p:nvPicPr>
          <p:cNvPr id="7" name="Image" descr="Image">
            <a:extLst>
              <a:ext uri="{FF2B5EF4-FFF2-40B4-BE49-F238E27FC236}">
                <a16:creationId xmlns:a16="http://schemas.microsoft.com/office/drawing/2014/main" id="{9C455890-8289-4143-86AB-7615AE5D2F0C}"/>
              </a:ext>
            </a:extLst>
          </p:cNvPr>
          <p:cNvPicPr>
            <a:picLocks noChangeAspect="1"/>
          </p:cNvPicPr>
          <p:nvPr userDrawn="1"/>
        </p:nvPicPr>
        <p:blipFill>
          <a:blip r:embed="rId3"/>
          <a:stretch>
            <a:fillRect/>
          </a:stretch>
        </p:blipFill>
        <p:spPr>
          <a:xfrm>
            <a:off x="1714" y="702519"/>
            <a:ext cx="12190286" cy="6155481"/>
          </a:xfrm>
          <a:prstGeom prst="rect">
            <a:avLst/>
          </a:prstGeom>
          <a:ln w="12700">
            <a:miter lim="400000"/>
          </a:ln>
        </p:spPr>
      </p:pic>
      <p:sp>
        <p:nvSpPr>
          <p:cNvPr id="2" name="Title"/>
          <p:cNvSpPr>
            <a:spLocks noGrp="1"/>
          </p:cNvSpPr>
          <p:nvPr>
            <p:ph type="title" hasCustomPrompt="1"/>
          </p:nvPr>
        </p:nvSpPr>
        <p:spPr>
          <a:xfrm>
            <a:off x="585216" y="3033223"/>
            <a:ext cx="68823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a:t>Demo title</a:t>
            </a:r>
          </a:p>
        </p:txBody>
      </p:sp>
      <p:sp>
        <p:nvSpPr>
          <p:cNvPr id="5" name="Subtitle"/>
          <p:cNvSpPr>
            <a:spLocks noGrp="1"/>
          </p:cNvSpPr>
          <p:nvPr>
            <p:ph type="body" sz="quarter" idx="12" hasCustomPrompt="1"/>
          </p:nvPr>
        </p:nvSpPr>
        <p:spPr>
          <a:xfrm>
            <a:off x="585216" y="3977319"/>
            <a:ext cx="6882384" cy="338554"/>
          </a:xfrm>
          <a:noFill/>
        </p:spPr>
        <p:txBody>
          <a:bodyPr wrap="square" lIns="0" tIns="0" rIns="0" bIns="0">
            <a:spAutoFit/>
          </a:bodyPr>
          <a:lstStyle>
            <a:lvl1pPr marL="0" indent="0">
              <a:spcBef>
                <a:spcPct val="0"/>
              </a:spcBef>
              <a:spcAft>
                <a:spcPct val="0"/>
              </a:spcAft>
              <a:buFont typeface="Arial" pitchFamily="34" charset="0"/>
              <a:buNone/>
              <a:defRPr sz="2200" spc="0" baseline="0">
                <a:solidFill>
                  <a:schemeClr val="tx1"/>
                </a:solidFill>
                <a:latin typeface="+mn-lt"/>
              </a:defRPr>
            </a:lvl1pPr>
          </a:lstStyle>
          <a:p>
            <a:pPr lvl="0"/>
            <a:r>
              <a:rPr lang="en-US"/>
              <a:t>Speaker name or subtitle</a:t>
            </a:r>
          </a:p>
        </p:txBody>
      </p:sp>
    </p:spTree>
    <p:extLst>
      <p:ext uri="{BB962C8B-B14F-4D97-AF65-F5344CB8AC3E}">
        <p14:creationId xmlns:p14="http://schemas.microsoft.com/office/powerpoint/2010/main" val="8799863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4704">
          <p15:clr>
            <a:srgbClr val="5ACBF0"/>
          </p15:clr>
        </p15:guide>
        <p15:guide id="3" orient="horz" pos="1910">
          <p15:clr>
            <a:srgbClr val="5ACBF0"/>
          </p15:clr>
        </p15:guide>
        <p15:guide id="4" orient="horz" pos="2505">
          <p15:clr>
            <a:srgbClr val="5ACBF0"/>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section_layout">
    <p:bg>
      <p:bgPr>
        <a:solidFill>
          <a:srgbClr val="243A5E"/>
        </a:solidFill>
        <a:effectLst/>
      </p:bgPr>
    </p:bg>
    <p:spTree>
      <p:nvGrpSpPr>
        <p:cNvPr id="1" name=""/>
        <p:cNvGrpSpPr/>
        <p:nvPr/>
      </p:nvGrpSpPr>
      <p:grpSpPr>
        <a:xfrm>
          <a:off x="0" y="0"/>
          <a:ext cx="0" cy="0"/>
          <a:chOff x="0" y="0"/>
          <a:chExt cx="0" cy="0"/>
        </a:xfrm>
      </p:grpSpPr>
      <p:pic>
        <p:nvPicPr>
          <p:cNvPr id="4" name="Image" descr="Image">
            <a:extLst>
              <a:ext uri="{FF2B5EF4-FFF2-40B4-BE49-F238E27FC236}">
                <a16:creationId xmlns:a16="http://schemas.microsoft.com/office/drawing/2014/main" id="{B9A523E9-3540-4A3B-ADB7-14250A07DF15}"/>
              </a:ext>
            </a:extLst>
          </p:cNvPr>
          <p:cNvPicPr>
            <a:picLocks noChangeAspect="1"/>
          </p:cNvPicPr>
          <p:nvPr userDrawn="1"/>
        </p:nvPicPr>
        <p:blipFill>
          <a:blip r:embed="rId2"/>
          <a:stretch>
            <a:fillRect/>
          </a:stretch>
        </p:blipFill>
        <p:spPr>
          <a:xfrm>
            <a:off x="1" y="0"/>
            <a:ext cx="12192000" cy="6858000"/>
          </a:xfrm>
          <a:prstGeom prst="rect">
            <a:avLst/>
          </a:prstGeom>
          <a:ln w="12700">
            <a:miter lim="400000"/>
          </a:ln>
        </p:spPr>
      </p:pic>
      <p:pic>
        <p:nvPicPr>
          <p:cNvPr id="6" name="Image" descr="Image">
            <a:extLst>
              <a:ext uri="{FF2B5EF4-FFF2-40B4-BE49-F238E27FC236}">
                <a16:creationId xmlns:a16="http://schemas.microsoft.com/office/drawing/2014/main" id="{F0EEB245-734B-42B2-842F-C99AEF438844}"/>
              </a:ext>
            </a:extLst>
          </p:cNvPr>
          <p:cNvPicPr>
            <a:picLocks noChangeAspect="1"/>
          </p:cNvPicPr>
          <p:nvPr userDrawn="1"/>
        </p:nvPicPr>
        <p:blipFill>
          <a:blip r:embed="rId3"/>
          <a:stretch>
            <a:fillRect/>
          </a:stretch>
        </p:blipFill>
        <p:spPr>
          <a:xfrm>
            <a:off x="1714" y="702519"/>
            <a:ext cx="12190286" cy="6155481"/>
          </a:xfrm>
          <a:prstGeom prst="rect">
            <a:avLst/>
          </a:prstGeom>
          <a:ln w="12700">
            <a:miter lim="400000"/>
          </a:ln>
        </p:spPr>
      </p:pic>
      <p:sp>
        <p:nvSpPr>
          <p:cNvPr id="2" name="Title"/>
          <p:cNvSpPr>
            <a:spLocks noGrp="1"/>
          </p:cNvSpPr>
          <p:nvPr>
            <p:ph type="title" hasCustomPrompt="1"/>
          </p:nvPr>
        </p:nvSpPr>
        <p:spPr>
          <a:xfrm>
            <a:off x="585216" y="3035808"/>
            <a:ext cx="68823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1451156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4704">
          <p15:clr>
            <a:srgbClr val="5ACBF0"/>
          </p15:clr>
        </p15:guide>
        <p15:guide id="3" orient="horz" pos="1911">
          <p15:clr>
            <a:srgbClr val="5ACBF0"/>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_Power BI Yellow Color">
    <p:bg>
      <p:bgPr>
        <a:solidFill>
          <a:schemeClr val="accent1"/>
        </a:solidFill>
        <a:effectLst/>
      </p:bgPr>
    </p:bg>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tx1"/>
                </a:solidFill>
              </a:defRPr>
            </a:lvl1pPr>
          </a:lstStyle>
          <a:p>
            <a:r>
              <a:rPr lang="en-US"/>
              <a:t>Microsoft 365 title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chemeClr val="tx1"/>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2" name="Footer Placeholder 1">
            <a:extLst>
              <a:ext uri="{FF2B5EF4-FFF2-40B4-BE49-F238E27FC236}">
                <a16:creationId xmlns:a16="http://schemas.microsoft.com/office/drawing/2014/main" id="{DE984AF9-42B3-4123-927E-CEC8570AFE35}"/>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solidFill>
                  <a:schemeClr val="tx1"/>
                </a:solidFill>
              </a:rPr>
              <a:t>© Copyright Microsoft Corporation. All rights reserved.</a:t>
            </a:r>
          </a:p>
        </p:txBody>
      </p:sp>
      <p:pic>
        <p:nvPicPr>
          <p:cNvPr id="4" name="Picture 3" descr="Microsoft Power Platform logo">
            <a:extLst>
              <a:ext uri="{FF2B5EF4-FFF2-40B4-BE49-F238E27FC236}">
                <a16:creationId xmlns:a16="http://schemas.microsoft.com/office/drawing/2014/main" id="{E74A5D4E-DAF9-4D87-A3F3-A0E240DE77FD}"/>
              </a:ext>
            </a:extLst>
          </p:cNvPr>
          <p:cNvPicPr>
            <a:picLocks noChangeAspect="1"/>
          </p:cNvPicPr>
          <p:nvPr userDrawn="1"/>
        </p:nvPicPr>
        <p:blipFill>
          <a:blip r:embed="rId2"/>
          <a:stretch>
            <a:fillRect/>
          </a:stretch>
        </p:blipFill>
        <p:spPr>
          <a:xfrm>
            <a:off x="136886" y="159692"/>
            <a:ext cx="3646651" cy="872047"/>
          </a:xfrm>
          <a:prstGeom prst="rect">
            <a:avLst/>
          </a:prstGeom>
        </p:spPr>
      </p:pic>
    </p:spTree>
    <p:extLst>
      <p:ext uri="{BB962C8B-B14F-4D97-AF65-F5344CB8AC3E}">
        <p14:creationId xmlns:p14="http://schemas.microsoft.com/office/powerpoint/2010/main" val="12293624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Agenda 6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p:spPr>
        <p:txBody>
          <a:bodyPr anchor="ctr"/>
          <a:lstStyle>
            <a:lvl1pPr>
              <a:defRPr>
                <a:solidFill>
                  <a:schemeClr val="bg1"/>
                </a:solidFill>
              </a:defRPr>
            </a:lvl1pPr>
          </a:lstStyle>
          <a:p>
            <a:r>
              <a:rPr lang="en-US"/>
              <a:t>Agenda</a:t>
            </a:r>
            <a:br>
              <a:rPr lang="en-US"/>
            </a:br>
            <a:r>
              <a:rPr lang="en-US"/>
              <a:t>6 rows</a:t>
            </a:r>
          </a:p>
        </p:txBody>
      </p:sp>
      <p:sp>
        <p:nvSpPr>
          <p:cNvPr id="5" name="Text Placeholder 4"/>
          <p:cNvSpPr>
            <a:spLocks noGrp="1"/>
          </p:cNvSpPr>
          <p:nvPr>
            <p:ph type="body" sz="quarter" idx="11" hasCustomPrompt="1"/>
          </p:nvPr>
        </p:nvSpPr>
        <p:spPr>
          <a:xfrm>
            <a:off x="4078288" y="691125"/>
            <a:ext cx="7695070" cy="822645"/>
          </a:xfrm>
        </p:spPr>
        <p:txBody>
          <a:bodyPr vert="horz" wrap="square" lIns="0" tIns="0" rIns="0" bIns="0" rtlCol="0" anchor="ctr">
            <a:noAutofit/>
          </a:bodyPr>
          <a:lstStyle>
            <a:lvl2pPr>
              <a:defRPr lang="en-US" sz="1800" b="0" dirty="0"/>
            </a:lvl2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14" name="Text Placeholder 4"/>
          <p:cNvSpPr>
            <a:spLocks noGrp="1"/>
          </p:cNvSpPr>
          <p:nvPr>
            <p:ph type="body" sz="quarter" idx="15" hasCustomPrompt="1"/>
          </p:nvPr>
        </p:nvSpPr>
        <p:spPr>
          <a:xfrm>
            <a:off x="4078288" y="1619933"/>
            <a:ext cx="7695070" cy="822645"/>
          </a:xfrm>
        </p:spPr>
        <p:txBody>
          <a:bodyPr vert="horz" wrap="square" lIns="0" tIns="0" rIns="0" bIns="0" rtlCol="0" anchor="ctr">
            <a:noAutofit/>
          </a:bodyPr>
          <a:lstStyle>
            <a:lvl2pPr>
              <a:defRPr lang="en-US" sz="1800" b="0"/>
            </a:lvl2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16" name="Text Placeholder 4"/>
          <p:cNvSpPr>
            <a:spLocks noGrp="1"/>
          </p:cNvSpPr>
          <p:nvPr>
            <p:ph type="body" sz="quarter" idx="17" hasCustomPrompt="1"/>
          </p:nvPr>
        </p:nvSpPr>
        <p:spPr>
          <a:xfrm>
            <a:off x="4078288" y="2548741"/>
            <a:ext cx="7695070" cy="822645"/>
          </a:xfrm>
        </p:spPr>
        <p:txBody>
          <a:bodyPr vert="horz" wrap="square" lIns="0" tIns="0" rIns="0" bIns="0" rtlCol="0" anchor="ctr">
            <a:noAutofit/>
          </a:bodyPr>
          <a:lstStyle>
            <a:lvl2pPr>
              <a:defRPr lang="en-US" sz="1800" b="0"/>
            </a:lvl2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18" name="Text Placeholder 4"/>
          <p:cNvSpPr>
            <a:spLocks noGrp="1"/>
          </p:cNvSpPr>
          <p:nvPr>
            <p:ph type="body" sz="quarter" idx="19" hasCustomPrompt="1"/>
          </p:nvPr>
        </p:nvSpPr>
        <p:spPr>
          <a:xfrm>
            <a:off x="4078288" y="3477549"/>
            <a:ext cx="7695070" cy="822645"/>
          </a:xfrm>
        </p:spPr>
        <p:txBody>
          <a:bodyPr vert="horz" wrap="square" lIns="0" tIns="0" rIns="0" bIns="0" rtlCol="0" anchor="ctr">
            <a:noAutofit/>
          </a:bodyPr>
          <a:lstStyle>
            <a:lvl2pPr>
              <a:defRPr lang="en-US" sz="1800" b="0"/>
            </a:lvl2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20" name="Text Placeholder 4"/>
          <p:cNvSpPr>
            <a:spLocks noGrp="1"/>
          </p:cNvSpPr>
          <p:nvPr>
            <p:ph type="body" sz="quarter" idx="21" hasCustomPrompt="1"/>
          </p:nvPr>
        </p:nvSpPr>
        <p:spPr>
          <a:xfrm>
            <a:off x="4078288" y="4406357"/>
            <a:ext cx="7695070" cy="822645"/>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9" name="Text Placeholder 4">
            <a:extLst>
              <a:ext uri="{FF2B5EF4-FFF2-40B4-BE49-F238E27FC236}">
                <a16:creationId xmlns:a16="http://schemas.microsoft.com/office/drawing/2014/main" id="{94990F64-B54A-4123-AFAA-1BF57A1145A0}"/>
              </a:ext>
            </a:extLst>
          </p:cNvPr>
          <p:cNvSpPr>
            <a:spLocks noGrp="1"/>
          </p:cNvSpPr>
          <p:nvPr>
            <p:ph type="body" sz="quarter" idx="22" hasCustomPrompt="1"/>
          </p:nvPr>
        </p:nvSpPr>
        <p:spPr>
          <a:xfrm>
            <a:off x="4078288" y="5335167"/>
            <a:ext cx="7695070" cy="822645"/>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4" name="Footer Placeholder 1">
            <a:extLst>
              <a:ext uri="{FF2B5EF4-FFF2-40B4-BE49-F238E27FC236}">
                <a16:creationId xmlns:a16="http://schemas.microsoft.com/office/drawing/2014/main" id="{3CE3F527-08C7-43D0-8032-F2A71F76D6A3}"/>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1713280100"/>
      </p:ext>
    </p:extLst>
  </p:cSld>
  <p:clrMapOvr>
    <a:masterClrMapping/>
  </p:clrMapOvr>
  <p:transition>
    <p:fade/>
  </p:transition>
  <p:extLst>
    <p:ext uri="{DCECCB84-F9BA-43D5-87BE-67443E8EF086}">
      <p15:sldGuideLst xmlns:p15="http://schemas.microsoft.com/office/powerpoint/2012/main">
        <p15:guide id="1" pos="1728" userDrawn="1">
          <p15:clr>
            <a:srgbClr val="FBAE40"/>
          </p15:clr>
        </p15:guide>
        <p15:guide id="2" pos="2352" userDrawn="1">
          <p15:clr>
            <a:srgbClr val="FBAE4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 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913305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closing_layout">
    <p:bg>
      <p:bgPr>
        <a:solidFill>
          <a:srgbClr val="243A5E"/>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defPPr>
              <a:defRPr lang="en-US"/>
            </a:defP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anose="020B0502040204020203"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anose="020B0502040204020203"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Agenda 8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p:spPr>
        <p:txBody>
          <a:bodyPr anchor="ctr"/>
          <a:lstStyle>
            <a:lvl1pPr>
              <a:defRPr>
                <a:solidFill>
                  <a:schemeClr val="bg1"/>
                </a:solidFill>
              </a:defRPr>
            </a:lvl1pPr>
          </a:lstStyle>
          <a:p>
            <a:r>
              <a:rPr lang="en-US"/>
              <a:t>Agenda</a:t>
            </a:r>
            <a:br>
              <a:rPr lang="en-US"/>
            </a:br>
            <a:r>
              <a:rPr lang="en-US"/>
              <a:t>8 rows</a:t>
            </a:r>
          </a:p>
        </p:txBody>
      </p:sp>
      <p:sp>
        <p:nvSpPr>
          <p:cNvPr id="5" name="Text Placeholder 4"/>
          <p:cNvSpPr>
            <a:spLocks noGrp="1"/>
          </p:cNvSpPr>
          <p:nvPr>
            <p:ph type="body" sz="quarter" idx="11" hasCustomPrompt="1"/>
          </p:nvPr>
        </p:nvSpPr>
        <p:spPr>
          <a:xfrm>
            <a:off x="4078288" y="466348"/>
            <a:ext cx="7695069" cy="675889"/>
          </a:xfrm>
        </p:spPr>
        <p:txBody>
          <a:bodyPr vert="horz" wrap="square" lIns="0" tIns="0" rIns="0" bIns="0" rtlCol="0" anchor="ctr">
            <a:noAutofit/>
          </a:bodyPr>
          <a:lstStyle>
            <a:lvl2pPr>
              <a:defRPr lang="en-US" sz="1600" b="0" dirty="0"/>
            </a:lvl2pPr>
          </a:lstStyle>
          <a:p>
            <a:pPr lvl="1">
              <a:buFont typeface="Arial" panose="020B0604020202020204" pitchFamily="34" charset="0"/>
            </a:pPr>
            <a:r>
              <a:rPr lang="en-US"/>
              <a:t>Body copy Segoe UI Regular 14/18. The quick brown fox jumps over the lazy dog. </a:t>
            </a:r>
            <a:br>
              <a:rPr lang="en-US"/>
            </a:br>
            <a:r>
              <a:rPr lang="en-US"/>
              <a:t>The quick brown fox jumps over the lazy dog. </a:t>
            </a:r>
          </a:p>
        </p:txBody>
      </p:sp>
      <p:sp>
        <p:nvSpPr>
          <p:cNvPr id="14" name="Text Placeholder 4"/>
          <p:cNvSpPr>
            <a:spLocks noGrp="1"/>
          </p:cNvSpPr>
          <p:nvPr>
            <p:ph type="body" sz="quarter" idx="15" hasCustomPrompt="1"/>
          </p:nvPr>
        </p:nvSpPr>
        <p:spPr>
          <a:xfrm>
            <a:off x="4078288" y="1216264"/>
            <a:ext cx="7695069" cy="675889"/>
          </a:xfrm>
        </p:spPr>
        <p:txBody>
          <a:bodyPr vert="horz" wrap="square" lIns="0" tIns="0" rIns="0" bIns="0" rtlCol="0" anchor="ctr">
            <a:noAutofit/>
          </a:bodyPr>
          <a:lstStyle>
            <a:lvl2pPr>
              <a:defRPr lang="en-US" sz="1600" b="0"/>
            </a:lvl2pPr>
          </a:lstStyle>
          <a:p>
            <a:pPr lvl="1">
              <a:buFont typeface="Arial" panose="020B0604020202020204" pitchFamily="34" charset="0"/>
            </a:pPr>
            <a:r>
              <a:rPr lang="en-US"/>
              <a:t>Body copy Segoe UI Regular 14/18. The quick brown fox jumps over the lazy dog. </a:t>
            </a:r>
            <a:br>
              <a:rPr lang="en-US"/>
            </a:br>
            <a:r>
              <a:rPr lang="en-US"/>
              <a:t>The quick brown fox jumps over the lazy dog. </a:t>
            </a:r>
          </a:p>
        </p:txBody>
      </p:sp>
      <p:sp>
        <p:nvSpPr>
          <p:cNvPr id="16" name="Text Placeholder 4"/>
          <p:cNvSpPr>
            <a:spLocks noGrp="1"/>
          </p:cNvSpPr>
          <p:nvPr>
            <p:ph type="body" sz="quarter" idx="17" hasCustomPrompt="1"/>
          </p:nvPr>
        </p:nvSpPr>
        <p:spPr>
          <a:xfrm>
            <a:off x="4078288" y="1966180"/>
            <a:ext cx="7695069" cy="675889"/>
          </a:xfrm>
        </p:spPr>
        <p:txBody>
          <a:bodyPr vert="horz" wrap="square" lIns="0" tIns="0" rIns="0" bIns="0" rtlCol="0" anchor="ctr">
            <a:noAutofit/>
          </a:bodyPr>
          <a:lstStyle>
            <a:lvl2pPr>
              <a:defRPr lang="en-US" sz="1600" b="0" dirty="0" smtClean="0"/>
            </a:lvl2pPr>
          </a:lstStyle>
          <a:p>
            <a:pPr lvl="1">
              <a:buFont typeface="Arial" panose="020B0604020202020204" pitchFamily="34" charset="0"/>
            </a:pPr>
            <a:r>
              <a:rPr lang="en-US"/>
              <a:t>Body copy Segoe UI Regular 14/18. The quick brown fox jumps over the lazy dog. </a:t>
            </a:r>
            <a:br>
              <a:rPr lang="en-US"/>
            </a:br>
            <a:r>
              <a:rPr lang="en-US"/>
              <a:t>The quick brown fox jumps over the lazy dog. </a:t>
            </a:r>
          </a:p>
        </p:txBody>
      </p:sp>
      <p:sp>
        <p:nvSpPr>
          <p:cNvPr id="18" name="Text Placeholder 4"/>
          <p:cNvSpPr>
            <a:spLocks noGrp="1"/>
          </p:cNvSpPr>
          <p:nvPr>
            <p:ph type="body" sz="quarter" idx="19" hasCustomPrompt="1"/>
          </p:nvPr>
        </p:nvSpPr>
        <p:spPr>
          <a:xfrm>
            <a:off x="4078288" y="2716096"/>
            <a:ext cx="7695069" cy="675889"/>
          </a:xfrm>
        </p:spPr>
        <p:txBody>
          <a:bodyPr vert="horz" wrap="square" lIns="0" tIns="0" rIns="0" bIns="0" rtlCol="0" anchor="ctr">
            <a:noAutofit/>
          </a:bodyPr>
          <a:lstStyle>
            <a:lvl2pPr>
              <a:defRPr lang="en-US" sz="1600" b="0" dirty="0"/>
            </a:lvl2pPr>
          </a:lstStyle>
          <a:p>
            <a:pPr lvl="1">
              <a:buFont typeface="Arial" panose="020B0604020202020204" pitchFamily="34" charset="0"/>
            </a:pPr>
            <a:r>
              <a:rPr lang="en-US"/>
              <a:t>Body copy Segoe UI Regular 14/18. The quick brown fox jumps over the lazy dog. </a:t>
            </a:r>
            <a:br>
              <a:rPr lang="en-US"/>
            </a:br>
            <a:r>
              <a:rPr lang="en-US"/>
              <a:t>The quick brown fox jumps over the lazy dog. </a:t>
            </a:r>
          </a:p>
        </p:txBody>
      </p:sp>
      <p:sp>
        <p:nvSpPr>
          <p:cNvPr id="20" name="Text Placeholder 4"/>
          <p:cNvSpPr>
            <a:spLocks noGrp="1"/>
          </p:cNvSpPr>
          <p:nvPr>
            <p:ph type="body" sz="quarter" idx="21" hasCustomPrompt="1"/>
          </p:nvPr>
        </p:nvSpPr>
        <p:spPr>
          <a:xfrm>
            <a:off x="4078288" y="3466012"/>
            <a:ext cx="7695069" cy="675889"/>
          </a:xfrm>
        </p:spPr>
        <p:txBody>
          <a:bodyPr vert="horz" wrap="square" lIns="0" tIns="0" rIns="0" bIns="0" rtlCol="0" anchor="ctr">
            <a:noAutofit/>
          </a:bodyPr>
          <a:lstStyle>
            <a:lvl2pPr>
              <a:defRPr lang="en-US" sz="1600" b="0" dirty="0"/>
            </a:lvl2pPr>
          </a:lstStyle>
          <a:p>
            <a:pPr lvl="1">
              <a:buFont typeface="Arial" panose="020B0604020202020204" pitchFamily="34" charset="0"/>
            </a:pPr>
            <a:r>
              <a:rPr lang="en-US"/>
              <a:t>Body copy Segoe UI Regular 14/18. The quick brown fox jumps over the lazy dog. </a:t>
            </a:r>
            <a:br>
              <a:rPr lang="en-US"/>
            </a:br>
            <a:r>
              <a:rPr lang="en-US"/>
              <a:t>The quick brown fox jumps over the lazy dog. </a:t>
            </a:r>
          </a:p>
        </p:txBody>
      </p:sp>
      <p:sp>
        <p:nvSpPr>
          <p:cNvPr id="9" name="Text Placeholder 4">
            <a:extLst>
              <a:ext uri="{FF2B5EF4-FFF2-40B4-BE49-F238E27FC236}">
                <a16:creationId xmlns:a16="http://schemas.microsoft.com/office/drawing/2014/main" id="{94990F64-B54A-4123-AFAA-1BF57A1145A0}"/>
              </a:ext>
            </a:extLst>
          </p:cNvPr>
          <p:cNvSpPr>
            <a:spLocks noGrp="1"/>
          </p:cNvSpPr>
          <p:nvPr>
            <p:ph type="body" sz="quarter" idx="22" hasCustomPrompt="1"/>
          </p:nvPr>
        </p:nvSpPr>
        <p:spPr>
          <a:xfrm>
            <a:off x="4078288" y="4215928"/>
            <a:ext cx="7695069" cy="675889"/>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a:t>
            </a:r>
            <a:br>
              <a:rPr lang="en-US"/>
            </a:br>
            <a:r>
              <a:rPr lang="en-US"/>
              <a:t>The quick brown fox jumps over the lazy dog. </a:t>
            </a:r>
          </a:p>
        </p:txBody>
      </p:sp>
      <p:sp>
        <p:nvSpPr>
          <p:cNvPr id="10" name="Text Placeholder 4">
            <a:extLst>
              <a:ext uri="{FF2B5EF4-FFF2-40B4-BE49-F238E27FC236}">
                <a16:creationId xmlns:a16="http://schemas.microsoft.com/office/drawing/2014/main" id="{96437053-7BE5-40A0-9B10-9FC884BDC4B6}"/>
              </a:ext>
            </a:extLst>
          </p:cNvPr>
          <p:cNvSpPr>
            <a:spLocks noGrp="1"/>
          </p:cNvSpPr>
          <p:nvPr>
            <p:ph type="body" sz="quarter" idx="23" hasCustomPrompt="1"/>
          </p:nvPr>
        </p:nvSpPr>
        <p:spPr>
          <a:xfrm>
            <a:off x="4078288" y="4965844"/>
            <a:ext cx="7695069" cy="675889"/>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a:t>
            </a:r>
            <a:br>
              <a:rPr lang="en-US"/>
            </a:br>
            <a:r>
              <a:rPr lang="en-US"/>
              <a:t>The quick brown fox jumps over the lazy dog. </a:t>
            </a:r>
          </a:p>
        </p:txBody>
      </p:sp>
      <p:sp>
        <p:nvSpPr>
          <p:cNvPr id="11" name="Text Placeholder 4">
            <a:extLst>
              <a:ext uri="{FF2B5EF4-FFF2-40B4-BE49-F238E27FC236}">
                <a16:creationId xmlns:a16="http://schemas.microsoft.com/office/drawing/2014/main" id="{BBE4C696-54C0-4167-89B1-D1FE9690F330}"/>
              </a:ext>
            </a:extLst>
          </p:cNvPr>
          <p:cNvSpPr>
            <a:spLocks noGrp="1"/>
          </p:cNvSpPr>
          <p:nvPr>
            <p:ph type="body" sz="quarter" idx="24" hasCustomPrompt="1"/>
          </p:nvPr>
        </p:nvSpPr>
        <p:spPr>
          <a:xfrm>
            <a:off x="4078288" y="5715763"/>
            <a:ext cx="7695069" cy="675889"/>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a:t>
            </a:r>
            <a:br>
              <a:rPr lang="en-US"/>
            </a:br>
            <a:r>
              <a:rPr lang="en-US"/>
              <a:t>The quick brown fox jumps over the lazy dog. </a:t>
            </a:r>
          </a:p>
        </p:txBody>
      </p:sp>
      <p:sp>
        <p:nvSpPr>
          <p:cNvPr id="4" name="Footer Placeholder 1">
            <a:extLst>
              <a:ext uri="{FF2B5EF4-FFF2-40B4-BE49-F238E27FC236}">
                <a16:creationId xmlns:a16="http://schemas.microsoft.com/office/drawing/2014/main" id="{FCBBA077-FCDA-4F62-B502-F11F61DDA34D}"/>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373795168"/>
      </p:ext>
    </p:extLst>
  </p:cSld>
  <p:clrMapOvr>
    <a:masterClrMapping/>
  </p:clrMapOvr>
  <p:transition>
    <p:fade/>
  </p:transition>
  <p:extLst>
    <p:ext uri="{DCECCB84-F9BA-43D5-87BE-67443E8EF086}">
      <p15:sldGuideLst xmlns:p15="http://schemas.microsoft.com/office/powerpoint/2012/main">
        <p15:guide id="1" pos="1728" userDrawn="1">
          <p15:clr>
            <a:srgbClr val="FBAE40"/>
          </p15:clr>
        </p15:guide>
        <p15:guide id="2" pos="2354"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Agenda 2 column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378075"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p:spPr>
        <p:txBody>
          <a:bodyPr rIns="0" anchor="ctr"/>
          <a:lstStyle>
            <a:lvl1pPr>
              <a:defRPr>
                <a:solidFill>
                  <a:schemeClr val="bg1"/>
                </a:solidFill>
              </a:defRPr>
            </a:lvl1pPr>
          </a:lstStyle>
          <a:p>
            <a:r>
              <a:rPr lang="en-US"/>
              <a:t>Agenda</a:t>
            </a:r>
            <a:br>
              <a:rPr lang="en-US"/>
            </a:br>
            <a:r>
              <a:rPr lang="en-US"/>
              <a:t>8 rows</a:t>
            </a:r>
          </a:p>
        </p:txBody>
      </p:sp>
      <p:sp>
        <p:nvSpPr>
          <p:cNvPr id="5" name="Text Placeholder 4"/>
          <p:cNvSpPr>
            <a:spLocks noGrp="1"/>
          </p:cNvSpPr>
          <p:nvPr>
            <p:ph type="body" sz="quarter" idx="11" hasCustomPrompt="1"/>
          </p:nvPr>
        </p:nvSpPr>
        <p:spPr>
          <a:xfrm>
            <a:off x="3619500" y="466348"/>
            <a:ext cx="3330574" cy="675889"/>
          </a:xfr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a:t>Body copy Segoe UI Regular 14/18. The quick brown fox jumps over the lazy dog. </a:t>
            </a:r>
          </a:p>
        </p:txBody>
      </p:sp>
      <p:sp>
        <p:nvSpPr>
          <p:cNvPr id="14" name="Text Placeholder 4"/>
          <p:cNvSpPr>
            <a:spLocks noGrp="1"/>
          </p:cNvSpPr>
          <p:nvPr>
            <p:ph type="body" sz="quarter" idx="15" hasCustomPrompt="1"/>
          </p:nvPr>
        </p:nvSpPr>
        <p:spPr>
          <a:xfrm>
            <a:off x="3619500" y="1308612"/>
            <a:ext cx="3330574" cy="675889"/>
          </a:xfrm>
        </p:spPr>
        <p:txBody>
          <a:bodyPr vert="horz" wrap="square" lIns="0" tIns="0" rIns="0" bIns="0" rtlCol="0" anchor="ctr">
            <a:noAutofit/>
          </a:bodyPr>
          <a:lstStyle>
            <a:lvl2pPr>
              <a:defRPr lang="en-US" sz="1400" b="0"/>
            </a:lvl2pPr>
          </a:lstStyle>
          <a:p>
            <a:pPr lvl="1">
              <a:buFont typeface="Arial" panose="020B0604020202020204" pitchFamily="34" charset="0"/>
            </a:pPr>
            <a:r>
              <a:rPr lang="en-US"/>
              <a:t>Body copy Segoe UI Regular 14/18. The quick brown fox jumps over the lazy dog. </a:t>
            </a:r>
          </a:p>
        </p:txBody>
      </p:sp>
      <p:sp>
        <p:nvSpPr>
          <p:cNvPr id="16" name="Text Placeholder 4"/>
          <p:cNvSpPr>
            <a:spLocks noGrp="1"/>
          </p:cNvSpPr>
          <p:nvPr>
            <p:ph type="body" sz="quarter" idx="17" hasCustomPrompt="1"/>
          </p:nvPr>
        </p:nvSpPr>
        <p:spPr>
          <a:xfrm>
            <a:off x="3619500" y="2150876"/>
            <a:ext cx="3330574" cy="675889"/>
          </a:xfrm>
        </p:spPr>
        <p:txBody>
          <a:bodyPr vert="horz" wrap="square" lIns="0" tIns="0" rIns="0" bIns="0" rtlCol="0" anchor="ctr">
            <a:noAutofit/>
          </a:bodyPr>
          <a:lstStyle>
            <a:lvl2pPr>
              <a:defRPr lang="en-US" sz="1400" b="0" dirty="0" smtClean="0"/>
            </a:lvl2pPr>
          </a:lstStyle>
          <a:p>
            <a:pPr lvl="1">
              <a:buFont typeface="Arial" panose="020B0604020202020204" pitchFamily="34" charset="0"/>
            </a:pPr>
            <a:r>
              <a:rPr lang="en-US"/>
              <a:t>Body copy Segoe UI Regular 14/18. The quick brown fox jumps over the lazy dog. </a:t>
            </a:r>
          </a:p>
        </p:txBody>
      </p:sp>
      <p:sp>
        <p:nvSpPr>
          <p:cNvPr id="18" name="Text Placeholder 4"/>
          <p:cNvSpPr>
            <a:spLocks noGrp="1"/>
          </p:cNvSpPr>
          <p:nvPr>
            <p:ph type="body" sz="quarter" idx="19" hasCustomPrompt="1"/>
          </p:nvPr>
        </p:nvSpPr>
        <p:spPr>
          <a:xfrm>
            <a:off x="3619500" y="2993140"/>
            <a:ext cx="3330574" cy="675889"/>
          </a:xfr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a:t>Body copy Segoe UI Regular 14/18. The quick brown fox jumps over the lazy dog. </a:t>
            </a:r>
          </a:p>
        </p:txBody>
      </p:sp>
      <p:sp>
        <p:nvSpPr>
          <p:cNvPr id="20" name="Text Placeholder 4"/>
          <p:cNvSpPr>
            <a:spLocks noGrp="1"/>
          </p:cNvSpPr>
          <p:nvPr>
            <p:ph type="body" sz="quarter" idx="21" hasCustomPrompt="1"/>
          </p:nvPr>
        </p:nvSpPr>
        <p:spPr>
          <a:xfrm>
            <a:off x="3619500" y="3835404"/>
            <a:ext cx="3330574" cy="675889"/>
          </a:xfr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a:t>Body copy Segoe UI Regular 14/18. The quick brown fox jumps over the lazy dog. </a:t>
            </a:r>
          </a:p>
        </p:txBody>
      </p:sp>
      <p:sp>
        <p:nvSpPr>
          <p:cNvPr id="9" name="Text Placeholder 4">
            <a:extLst>
              <a:ext uri="{FF2B5EF4-FFF2-40B4-BE49-F238E27FC236}">
                <a16:creationId xmlns:a16="http://schemas.microsoft.com/office/drawing/2014/main" id="{94990F64-B54A-4123-AFAA-1BF57A1145A0}"/>
              </a:ext>
            </a:extLst>
          </p:cNvPr>
          <p:cNvSpPr>
            <a:spLocks noGrp="1"/>
          </p:cNvSpPr>
          <p:nvPr>
            <p:ph type="body" sz="quarter" idx="22" hasCustomPrompt="1"/>
          </p:nvPr>
        </p:nvSpPr>
        <p:spPr>
          <a:xfrm>
            <a:off x="3619500" y="4677668"/>
            <a:ext cx="3330574" cy="675889"/>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a:t>
            </a:r>
          </a:p>
        </p:txBody>
      </p:sp>
      <p:sp>
        <p:nvSpPr>
          <p:cNvPr id="10" name="Text Placeholder 4">
            <a:extLst>
              <a:ext uri="{FF2B5EF4-FFF2-40B4-BE49-F238E27FC236}">
                <a16:creationId xmlns:a16="http://schemas.microsoft.com/office/drawing/2014/main" id="{96437053-7BE5-40A0-9B10-9FC884BDC4B6}"/>
              </a:ext>
            </a:extLst>
          </p:cNvPr>
          <p:cNvSpPr>
            <a:spLocks noGrp="1"/>
          </p:cNvSpPr>
          <p:nvPr>
            <p:ph type="body" sz="quarter" idx="23" hasCustomPrompt="1"/>
          </p:nvPr>
        </p:nvSpPr>
        <p:spPr>
          <a:xfrm>
            <a:off x="3619500" y="5519930"/>
            <a:ext cx="3330574" cy="675889"/>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a:t>
            </a:r>
          </a:p>
        </p:txBody>
      </p:sp>
      <p:sp>
        <p:nvSpPr>
          <p:cNvPr id="12" name="Text Placeholder 4">
            <a:extLst>
              <a:ext uri="{FF2B5EF4-FFF2-40B4-BE49-F238E27FC236}">
                <a16:creationId xmlns:a16="http://schemas.microsoft.com/office/drawing/2014/main" id="{B26AB1BC-D652-40F2-83A2-06F6897248D2}"/>
              </a:ext>
            </a:extLst>
          </p:cNvPr>
          <p:cNvSpPr>
            <a:spLocks noGrp="1"/>
          </p:cNvSpPr>
          <p:nvPr>
            <p:ph type="body" sz="quarter" idx="24" hasCustomPrompt="1"/>
          </p:nvPr>
        </p:nvSpPr>
        <p:spPr>
          <a:xfrm>
            <a:off x="8331200" y="466348"/>
            <a:ext cx="3442157" cy="675889"/>
          </a:xfr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a:t>Body copy Segoe UI Regular 14/18. The quick brown fox jumps over the lazy dog. </a:t>
            </a:r>
          </a:p>
        </p:txBody>
      </p:sp>
      <p:sp>
        <p:nvSpPr>
          <p:cNvPr id="13" name="Text Placeholder 4">
            <a:extLst>
              <a:ext uri="{FF2B5EF4-FFF2-40B4-BE49-F238E27FC236}">
                <a16:creationId xmlns:a16="http://schemas.microsoft.com/office/drawing/2014/main" id="{B7BCA0EE-6780-4007-A1E7-E2C766ADB6AC}"/>
              </a:ext>
            </a:extLst>
          </p:cNvPr>
          <p:cNvSpPr>
            <a:spLocks noGrp="1"/>
          </p:cNvSpPr>
          <p:nvPr>
            <p:ph type="body" sz="quarter" idx="25" hasCustomPrompt="1"/>
          </p:nvPr>
        </p:nvSpPr>
        <p:spPr>
          <a:xfrm>
            <a:off x="8331200" y="1308612"/>
            <a:ext cx="3442157" cy="675889"/>
          </a:xfrm>
        </p:spPr>
        <p:txBody>
          <a:bodyPr vert="horz" wrap="square" lIns="0" tIns="0" rIns="0" bIns="0" rtlCol="0" anchor="ctr">
            <a:noAutofit/>
          </a:bodyPr>
          <a:lstStyle>
            <a:lvl2pPr>
              <a:defRPr lang="en-US" sz="1400" b="0"/>
            </a:lvl2pPr>
          </a:lstStyle>
          <a:p>
            <a:pPr lvl="1">
              <a:buFont typeface="Arial" panose="020B0604020202020204" pitchFamily="34" charset="0"/>
            </a:pPr>
            <a:r>
              <a:rPr lang="en-US"/>
              <a:t>Body copy Segoe UI Regular 14/18. The quick brown fox jumps over the lazy dog. </a:t>
            </a:r>
          </a:p>
        </p:txBody>
      </p:sp>
      <p:sp>
        <p:nvSpPr>
          <p:cNvPr id="15" name="Text Placeholder 4">
            <a:extLst>
              <a:ext uri="{FF2B5EF4-FFF2-40B4-BE49-F238E27FC236}">
                <a16:creationId xmlns:a16="http://schemas.microsoft.com/office/drawing/2014/main" id="{42F7FEE8-0C97-4A8D-B62A-F9127046CA49}"/>
              </a:ext>
            </a:extLst>
          </p:cNvPr>
          <p:cNvSpPr>
            <a:spLocks noGrp="1"/>
          </p:cNvSpPr>
          <p:nvPr>
            <p:ph type="body" sz="quarter" idx="26" hasCustomPrompt="1"/>
          </p:nvPr>
        </p:nvSpPr>
        <p:spPr>
          <a:xfrm>
            <a:off x="8331200" y="2150876"/>
            <a:ext cx="3442157" cy="675889"/>
          </a:xfrm>
        </p:spPr>
        <p:txBody>
          <a:bodyPr vert="horz" wrap="square" lIns="0" tIns="0" rIns="0" bIns="0" rtlCol="0" anchor="ctr">
            <a:noAutofit/>
          </a:bodyPr>
          <a:lstStyle>
            <a:lvl2pPr>
              <a:defRPr lang="en-US" sz="1400" b="0" dirty="0" smtClean="0"/>
            </a:lvl2pPr>
          </a:lstStyle>
          <a:p>
            <a:pPr lvl="1">
              <a:buFont typeface="Arial" panose="020B0604020202020204" pitchFamily="34" charset="0"/>
            </a:pPr>
            <a:r>
              <a:rPr lang="en-US"/>
              <a:t>Body copy Segoe UI Regular 14/18. The quick brown fox jumps over the lazy dog. </a:t>
            </a:r>
          </a:p>
        </p:txBody>
      </p:sp>
      <p:sp>
        <p:nvSpPr>
          <p:cNvPr id="17" name="Text Placeholder 4">
            <a:extLst>
              <a:ext uri="{FF2B5EF4-FFF2-40B4-BE49-F238E27FC236}">
                <a16:creationId xmlns:a16="http://schemas.microsoft.com/office/drawing/2014/main" id="{A2CDDCC0-5CE0-47BF-9A58-947FAAFE0464}"/>
              </a:ext>
            </a:extLst>
          </p:cNvPr>
          <p:cNvSpPr>
            <a:spLocks noGrp="1"/>
          </p:cNvSpPr>
          <p:nvPr>
            <p:ph type="body" sz="quarter" idx="27" hasCustomPrompt="1"/>
          </p:nvPr>
        </p:nvSpPr>
        <p:spPr>
          <a:xfrm>
            <a:off x="8331200" y="2993140"/>
            <a:ext cx="3442157" cy="675889"/>
          </a:xfr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a:t>Body copy Segoe UI Regular 14/18. The quick brown fox jumps over the lazy dog. </a:t>
            </a:r>
          </a:p>
        </p:txBody>
      </p:sp>
      <p:sp>
        <p:nvSpPr>
          <p:cNvPr id="19" name="Text Placeholder 4">
            <a:extLst>
              <a:ext uri="{FF2B5EF4-FFF2-40B4-BE49-F238E27FC236}">
                <a16:creationId xmlns:a16="http://schemas.microsoft.com/office/drawing/2014/main" id="{CE365600-EF9A-4204-AC1D-49DA60EE0BC9}"/>
              </a:ext>
            </a:extLst>
          </p:cNvPr>
          <p:cNvSpPr>
            <a:spLocks noGrp="1"/>
          </p:cNvSpPr>
          <p:nvPr>
            <p:ph type="body" sz="quarter" idx="28" hasCustomPrompt="1"/>
          </p:nvPr>
        </p:nvSpPr>
        <p:spPr>
          <a:xfrm>
            <a:off x="8331200" y="3835404"/>
            <a:ext cx="3442157" cy="675889"/>
          </a:xfr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a:t>Body copy Segoe UI Regular 14/18. The quick brown fox jumps over the lazy dog. </a:t>
            </a:r>
          </a:p>
        </p:txBody>
      </p:sp>
      <p:sp>
        <p:nvSpPr>
          <p:cNvPr id="21" name="Text Placeholder 4">
            <a:extLst>
              <a:ext uri="{FF2B5EF4-FFF2-40B4-BE49-F238E27FC236}">
                <a16:creationId xmlns:a16="http://schemas.microsoft.com/office/drawing/2014/main" id="{7C988AC2-C93F-4C50-A6B6-35E8D243E2D3}"/>
              </a:ext>
            </a:extLst>
          </p:cNvPr>
          <p:cNvSpPr>
            <a:spLocks noGrp="1"/>
          </p:cNvSpPr>
          <p:nvPr>
            <p:ph type="body" sz="quarter" idx="29" hasCustomPrompt="1"/>
          </p:nvPr>
        </p:nvSpPr>
        <p:spPr>
          <a:xfrm>
            <a:off x="8331200" y="4677668"/>
            <a:ext cx="3442157" cy="675889"/>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a:t>
            </a:r>
          </a:p>
        </p:txBody>
      </p:sp>
      <p:sp>
        <p:nvSpPr>
          <p:cNvPr id="22" name="Text Placeholder 4">
            <a:extLst>
              <a:ext uri="{FF2B5EF4-FFF2-40B4-BE49-F238E27FC236}">
                <a16:creationId xmlns:a16="http://schemas.microsoft.com/office/drawing/2014/main" id="{1BAD9B5E-AACF-4B5D-9D05-A8B6E03E279B}"/>
              </a:ext>
            </a:extLst>
          </p:cNvPr>
          <p:cNvSpPr>
            <a:spLocks noGrp="1"/>
          </p:cNvSpPr>
          <p:nvPr>
            <p:ph type="body" sz="quarter" idx="30" hasCustomPrompt="1"/>
          </p:nvPr>
        </p:nvSpPr>
        <p:spPr>
          <a:xfrm>
            <a:off x="8331200" y="5519930"/>
            <a:ext cx="3442157" cy="675889"/>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a:t>
            </a:r>
          </a:p>
        </p:txBody>
      </p:sp>
      <p:sp>
        <p:nvSpPr>
          <p:cNvPr id="4" name="Footer Placeholder 1">
            <a:extLst>
              <a:ext uri="{FF2B5EF4-FFF2-40B4-BE49-F238E27FC236}">
                <a16:creationId xmlns:a16="http://schemas.microsoft.com/office/drawing/2014/main" id="{9F52899F-4DD5-4919-A5F9-0A5E692D4537}"/>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1497870291"/>
      </p:ext>
    </p:extLst>
  </p:cSld>
  <p:clrMapOvr>
    <a:masterClrMapping/>
  </p:clrMapOvr>
  <p:transition>
    <p:fade/>
  </p:transition>
  <p:extLst>
    <p:ext uri="{DCECCB84-F9BA-43D5-87BE-67443E8EF086}">
      <p15:sldGuideLst xmlns:p15="http://schemas.microsoft.com/office/powerpoint/2012/main">
        <p15:guide id="1" pos="1728">
          <p15:clr>
            <a:srgbClr val="FBAE40"/>
          </p15:clr>
        </p15:guide>
        <p15:guide id="2" pos="2280"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29" name="Title 28">
            <a:extLst>
              <a:ext uri="{FF2B5EF4-FFF2-40B4-BE49-F238E27FC236}">
                <a16:creationId xmlns:a16="http://schemas.microsoft.com/office/drawing/2014/main" id="{DB14B4B7-6595-4F80-A720-AEE6406FDDDB}"/>
              </a:ext>
            </a:extLst>
          </p:cNvPr>
          <p:cNvSpPr>
            <a:spLocks noGrp="1"/>
          </p:cNvSpPr>
          <p:nvPr>
            <p:ph type="title" hasCustomPrompt="1"/>
          </p:nvPr>
        </p:nvSpPr>
        <p:spPr/>
        <p:txBody>
          <a:bodyPr/>
          <a:lstStyle/>
          <a:p>
            <a:r>
              <a:rPr lang="en-US"/>
              <a:t>Text layout three columns images and text</a:t>
            </a:r>
          </a:p>
        </p:txBody>
      </p:sp>
      <p:sp>
        <p:nvSpPr>
          <p:cNvPr id="16" name="Rectangle 15">
            <a:extLst>
              <a:ext uri="{FF2B5EF4-FFF2-40B4-BE49-F238E27FC236}">
                <a16:creationId xmlns:a16="http://schemas.microsoft.com/office/drawing/2014/main" id="{A6AC17A7-7CAA-4CA5-89CD-184D76C19F56}"/>
              </a:ext>
              <a:ext uri="{C183D7F6-B498-43B3-948B-1728B52AA6E4}">
                <adec:decorative xmlns:adec="http://schemas.microsoft.com/office/drawing/2017/decorative" val="1"/>
              </a:ext>
            </a:extLst>
          </p:cNvPr>
          <p:cNvSpPr/>
          <p:nvPr userDrawn="1"/>
        </p:nvSpPr>
        <p:spPr bwMode="auto">
          <a:xfrm>
            <a:off x="468134" y="1456896"/>
            <a:ext cx="3603442" cy="3100576"/>
          </a:xfrm>
          <a:prstGeom prst="rect">
            <a:avLst/>
          </a:prstGeom>
          <a:noFill/>
          <a:ln w="1905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592758" y="1564130"/>
            <a:ext cx="3354191" cy="2886109"/>
          </a:xfrm>
          <a:prstGeom prst="rect">
            <a:avLst/>
          </a:prstGeom>
          <a:blipFill>
            <a:blip r:embed="rId2"/>
            <a:stretch>
              <a:fillRect/>
            </a:stretch>
          </a:blipFill>
          <a:ln w="19050">
            <a:noFill/>
          </a:ln>
        </p:spPr>
        <p:txBody>
          <a:bodyPr lIns="914400" rIns="91440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78" b="1" kern="1200" spc="0" baseline="0" dirty="0" smtClean="0">
                <a:solidFill>
                  <a:schemeClr val="tx1"/>
                </a:solidFill>
                <a:latin typeface="+mn-lt"/>
                <a:ea typeface="+mn-ea"/>
                <a:cs typeface="Segoe UI" panose="020B0502040204020203" pitchFamily="34" charset="0"/>
              </a:defRPr>
            </a:lvl1pPr>
          </a:lstStyle>
          <a:p>
            <a:r>
              <a:rPr lang="en-US"/>
              <a:t>Drag &amp; drop your</a:t>
            </a:r>
            <a:br>
              <a:rPr lang="en-US"/>
            </a:br>
            <a:r>
              <a:rPr lang="en-US"/>
              <a:t>photo here </a:t>
            </a:r>
            <a:br>
              <a:rPr lang="en-US"/>
            </a:br>
            <a:r>
              <a:rPr lang="en-US"/>
              <a:t>or click or tap icon</a:t>
            </a:r>
            <a:br>
              <a:rPr lang="en-US"/>
            </a:br>
            <a:r>
              <a:rPr lang="en-US"/>
              <a:t>below to insert</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18643" y="5014828"/>
            <a:ext cx="3652931" cy="954107"/>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7A2E6301-6404-4EF3-A39A-8E79FFA3C974}"/>
              </a:ext>
              <a:ext uri="{C183D7F6-B498-43B3-948B-1728B52AA6E4}">
                <adec:decorative xmlns:adec="http://schemas.microsoft.com/office/drawing/2017/decorative" val="1"/>
              </a:ext>
            </a:extLst>
          </p:cNvPr>
          <p:cNvSpPr/>
          <p:nvPr userDrawn="1"/>
        </p:nvSpPr>
        <p:spPr bwMode="auto">
          <a:xfrm>
            <a:off x="4308909" y="1456896"/>
            <a:ext cx="3603442" cy="3100576"/>
          </a:xfrm>
          <a:prstGeom prst="rect">
            <a:avLst/>
          </a:prstGeom>
          <a:noFill/>
          <a:ln w="1905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1" name="Picture Placeholder 7">
            <a:extLst>
              <a:ext uri="{FF2B5EF4-FFF2-40B4-BE49-F238E27FC236}">
                <a16:creationId xmlns:a16="http://schemas.microsoft.com/office/drawing/2014/main" id="{1BE65963-6DE8-471D-88DB-2FC78087003C}"/>
              </a:ext>
            </a:extLst>
          </p:cNvPr>
          <p:cNvSpPr>
            <a:spLocks noGrp="1"/>
          </p:cNvSpPr>
          <p:nvPr>
            <p:ph type="pic" sz="quarter" idx="26" hasCustomPrompt="1"/>
          </p:nvPr>
        </p:nvSpPr>
        <p:spPr>
          <a:xfrm>
            <a:off x="4433534" y="1564130"/>
            <a:ext cx="3354191" cy="2886109"/>
          </a:xfrm>
          <a:prstGeom prst="rect">
            <a:avLst/>
          </a:prstGeom>
          <a:blipFill>
            <a:blip r:embed="rId2"/>
            <a:stretch>
              <a:fillRect/>
            </a:stretch>
          </a:blipFill>
          <a:ln w="19050">
            <a:noFill/>
          </a:ln>
        </p:spPr>
        <p:txBody>
          <a:bodyPr lIns="914400" rIns="91440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78" b="1" kern="1200" spc="0" baseline="0" dirty="0" smtClean="0">
                <a:solidFill>
                  <a:schemeClr val="tx1"/>
                </a:solidFill>
                <a:latin typeface="+mn-lt"/>
                <a:ea typeface="+mn-ea"/>
                <a:cs typeface="Segoe UI" panose="020B0502040204020203" pitchFamily="34" charset="0"/>
              </a:defRPr>
            </a:lvl1pPr>
          </a:lstStyle>
          <a:p>
            <a:r>
              <a:rPr lang="en-US"/>
              <a:t>Drag &amp; drop your</a:t>
            </a:r>
            <a:br>
              <a:rPr lang="en-US"/>
            </a:br>
            <a:r>
              <a:rPr lang="en-US"/>
              <a:t>photo here </a:t>
            </a:r>
            <a:br>
              <a:rPr lang="en-US"/>
            </a:br>
            <a:r>
              <a:rPr lang="en-US"/>
              <a:t>or click or tap icon</a:t>
            </a:r>
            <a:br>
              <a:rPr lang="en-US"/>
            </a:br>
            <a:r>
              <a:rPr lang="en-US"/>
              <a:t>below to insert</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293969" y="5014828"/>
            <a:ext cx="3618381" cy="954107"/>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 The quick brown fox jumps over the lazy dog. The quick brown fox jumps over the lazy dog. The quick brown fox jumps over the lazy dog.</a:t>
            </a:r>
          </a:p>
        </p:txBody>
      </p:sp>
      <p:sp>
        <p:nvSpPr>
          <p:cNvPr id="17" name="Rectangle 16">
            <a:extLst>
              <a:ext uri="{FF2B5EF4-FFF2-40B4-BE49-F238E27FC236}">
                <a16:creationId xmlns:a16="http://schemas.microsoft.com/office/drawing/2014/main" id="{5EC0DAC3-9E26-491C-A10D-7D086E91DB76}"/>
              </a:ext>
              <a:ext uri="{C183D7F6-B498-43B3-948B-1728B52AA6E4}">
                <adec:decorative xmlns:adec="http://schemas.microsoft.com/office/drawing/2017/decorative" val="1"/>
              </a:ext>
            </a:extLst>
          </p:cNvPr>
          <p:cNvSpPr/>
          <p:nvPr userDrawn="1"/>
        </p:nvSpPr>
        <p:spPr bwMode="auto">
          <a:xfrm>
            <a:off x="8159021" y="1456896"/>
            <a:ext cx="3603442" cy="3100576"/>
          </a:xfrm>
          <a:prstGeom prst="rect">
            <a:avLst/>
          </a:prstGeom>
          <a:noFill/>
          <a:ln w="1905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3" name="Picture Placeholder 7">
            <a:extLst>
              <a:ext uri="{FF2B5EF4-FFF2-40B4-BE49-F238E27FC236}">
                <a16:creationId xmlns:a16="http://schemas.microsoft.com/office/drawing/2014/main" id="{907DE53F-AA57-4741-9DAA-A44C19F78D30}"/>
              </a:ext>
            </a:extLst>
          </p:cNvPr>
          <p:cNvSpPr>
            <a:spLocks noGrp="1"/>
          </p:cNvSpPr>
          <p:nvPr>
            <p:ph type="pic" sz="quarter" idx="27" hasCustomPrompt="1"/>
          </p:nvPr>
        </p:nvSpPr>
        <p:spPr>
          <a:xfrm>
            <a:off x="8283647" y="1564130"/>
            <a:ext cx="3354191" cy="2886109"/>
          </a:xfrm>
          <a:prstGeom prst="rect">
            <a:avLst/>
          </a:prstGeom>
          <a:blipFill>
            <a:blip r:embed="rId2"/>
            <a:stretch>
              <a:fillRect/>
            </a:stretch>
          </a:blipFill>
          <a:ln w="19050">
            <a:noFill/>
          </a:ln>
        </p:spPr>
        <p:txBody>
          <a:bodyPr lIns="914400" rIns="91440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78" b="1" kern="1200" spc="0" baseline="0" dirty="0" smtClean="0">
                <a:solidFill>
                  <a:schemeClr val="tx1"/>
                </a:solidFill>
                <a:latin typeface="+mn-lt"/>
                <a:ea typeface="+mn-ea"/>
                <a:cs typeface="Segoe UI" panose="020B0502040204020203" pitchFamily="34" charset="0"/>
              </a:defRPr>
            </a:lvl1pPr>
          </a:lstStyle>
          <a:p>
            <a:r>
              <a:rPr lang="en-US"/>
              <a:t>Drag &amp; drop your</a:t>
            </a:r>
            <a:br>
              <a:rPr lang="en-US"/>
            </a:br>
            <a:r>
              <a:rPr lang="en-US"/>
              <a:t>photo here </a:t>
            </a:r>
            <a:br>
              <a:rPr lang="en-US"/>
            </a:br>
            <a:r>
              <a:rPr lang="en-US"/>
              <a:t>or click or tap icon</a:t>
            </a:r>
            <a:br>
              <a:rPr lang="en-US"/>
            </a:br>
            <a:r>
              <a:rPr lang="en-US"/>
              <a:t>below to insert</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144083" y="5014828"/>
            <a:ext cx="3618381" cy="954107"/>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D26B0962-7685-4EBF-B99E-792210E71636}"/>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
        <p:nvSpPr>
          <p:cNvPr id="20" name="Text Placeholder 4">
            <a:extLst>
              <a:ext uri="{FF2B5EF4-FFF2-40B4-BE49-F238E27FC236}">
                <a16:creationId xmlns:a16="http://schemas.microsoft.com/office/drawing/2014/main" id="{75662A7C-4258-4440-B1E3-D3458B71029B}"/>
              </a:ext>
            </a:extLst>
          </p:cNvPr>
          <p:cNvSpPr>
            <a:spLocks noGrp="1"/>
          </p:cNvSpPr>
          <p:nvPr>
            <p:ph type="body" sz="quarter" idx="29" hasCustomPrompt="1"/>
          </p:nvPr>
        </p:nvSpPr>
        <p:spPr>
          <a:xfrm>
            <a:off x="418643" y="4708215"/>
            <a:ext cx="3652931"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rgbClr val="000000"/>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Paragraph title Segoe UI </a:t>
            </a:r>
            <a:r>
              <a:rPr lang="en-US" err="1"/>
              <a:t>Semibold</a:t>
            </a:r>
            <a:r>
              <a:rPr lang="en-US"/>
              <a:t> 14/18</a:t>
            </a:r>
          </a:p>
        </p:txBody>
      </p:sp>
      <p:sp>
        <p:nvSpPr>
          <p:cNvPr id="23" name="Text Placeholder 4">
            <a:extLst>
              <a:ext uri="{FF2B5EF4-FFF2-40B4-BE49-F238E27FC236}">
                <a16:creationId xmlns:a16="http://schemas.microsoft.com/office/drawing/2014/main" id="{BE87BF98-C602-4512-A534-6D9062799FE5}"/>
              </a:ext>
            </a:extLst>
          </p:cNvPr>
          <p:cNvSpPr>
            <a:spLocks noGrp="1"/>
          </p:cNvSpPr>
          <p:nvPr>
            <p:ph type="body" sz="quarter" idx="30" hasCustomPrompt="1"/>
          </p:nvPr>
        </p:nvSpPr>
        <p:spPr>
          <a:xfrm>
            <a:off x="4293969" y="4708215"/>
            <a:ext cx="3618381"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rgbClr val="000000"/>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Paragraph title Segoe UI </a:t>
            </a:r>
            <a:r>
              <a:rPr lang="en-US" err="1"/>
              <a:t>Semibold</a:t>
            </a:r>
            <a:r>
              <a:rPr lang="en-US"/>
              <a:t> 14/18</a:t>
            </a:r>
          </a:p>
        </p:txBody>
      </p:sp>
      <p:sp>
        <p:nvSpPr>
          <p:cNvPr id="24" name="Text Placeholder 4">
            <a:extLst>
              <a:ext uri="{FF2B5EF4-FFF2-40B4-BE49-F238E27FC236}">
                <a16:creationId xmlns:a16="http://schemas.microsoft.com/office/drawing/2014/main" id="{ABCEC570-E0E0-4E79-BD9E-D6FF30A51446}"/>
              </a:ext>
            </a:extLst>
          </p:cNvPr>
          <p:cNvSpPr>
            <a:spLocks noGrp="1"/>
          </p:cNvSpPr>
          <p:nvPr>
            <p:ph type="body" sz="quarter" idx="31" hasCustomPrompt="1"/>
          </p:nvPr>
        </p:nvSpPr>
        <p:spPr>
          <a:xfrm>
            <a:off x="8144083" y="4708215"/>
            <a:ext cx="3618381"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rgbClr val="000000"/>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Paragraph title Segoe UI </a:t>
            </a:r>
            <a:r>
              <a:rPr lang="en-US" err="1"/>
              <a:t>Semibold</a:t>
            </a:r>
            <a:r>
              <a:rPr lang="en-US"/>
              <a:t> 14/18</a:t>
            </a:r>
          </a:p>
        </p:txBody>
      </p:sp>
    </p:spTree>
    <p:extLst>
      <p:ext uri="{BB962C8B-B14F-4D97-AF65-F5344CB8AC3E}">
        <p14:creationId xmlns:p14="http://schemas.microsoft.com/office/powerpoint/2010/main" val="2669954851"/>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slide_Power BI Yellow Color">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990B4C-4B23-479D-ADA8-DD6E0658DF5A}"/>
              </a:ext>
            </a:extLst>
          </p:cNvPr>
          <p:cNvSpPr/>
          <p:nvPr userDrawn="1"/>
        </p:nvSpPr>
        <p:spPr bwMode="auto">
          <a:xfrm>
            <a:off x="1" y="2526646"/>
            <a:ext cx="9697686" cy="178404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5"/>
          <p:cNvSpPr>
            <a:spLocks noGrp="1"/>
          </p:cNvSpPr>
          <p:nvPr>
            <p:ph type="title" hasCustomPrompt="1"/>
          </p:nvPr>
        </p:nvSpPr>
        <p:spPr>
          <a:xfrm>
            <a:off x="418644" y="2526646"/>
            <a:ext cx="9189910" cy="1784048"/>
          </a:xfrm>
          <a:prstGeom prst="rect">
            <a:avLst/>
          </a:prstGeom>
          <a:noFill/>
        </p:spPr>
        <p:txBody>
          <a:bodyPr vert="horz" wrap="square" lIns="0" tIns="0" rIns="0" bIns="0" rtlCol="0" anchor="ctr" anchorCtr="0">
            <a:noAutofit/>
          </a:bodyPr>
          <a:lstStyle>
            <a:lvl1pPr>
              <a:defRPr lang="en-US" sz="3600" spc="-49" baseline="0" dirty="0">
                <a:solidFill>
                  <a:schemeClr val="tx1"/>
                </a:solidFill>
              </a:defRPr>
            </a:lvl1pPr>
          </a:lstStyle>
          <a:p>
            <a:pPr marL="0" lvl="0">
              <a:lnSpc>
                <a:spcPts val="5490"/>
              </a:lnSpc>
            </a:pPr>
            <a:r>
              <a:rPr lang="en-US"/>
              <a:t>Section title</a:t>
            </a:r>
          </a:p>
        </p:txBody>
      </p:sp>
      <p:sp>
        <p:nvSpPr>
          <p:cNvPr id="6" name="Rectangle 5">
            <a:extLst>
              <a:ext uri="{FF2B5EF4-FFF2-40B4-BE49-F238E27FC236}">
                <a16:creationId xmlns:a16="http://schemas.microsoft.com/office/drawing/2014/main" id="{E7A7DCD7-2A9A-4303-B73A-A8AA23BAF4B6}"/>
              </a:ext>
            </a:extLst>
          </p:cNvPr>
          <p:cNvSpPr/>
          <p:nvPr userDrawn="1"/>
        </p:nvSpPr>
        <p:spPr bwMode="auto">
          <a:xfrm>
            <a:off x="9697686" y="2526646"/>
            <a:ext cx="2082603" cy="178404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79F5CEB5-AAB3-4E98-82B0-2B2EDFAC7F19}"/>
              </a:ext>
            </a:extLst>
          </p:cNvPr>
          <p:cNvSpPr/>
          <p:nvPr userDrawn="1"/>
        </p:nvSpPr>
        <p:spPr bwMode="auto">
          <a:xfrm>
            <a:off x="11569483"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6">
            <a:extLst>
              <a:ext uri="{FF2B5EF4-FFF2-40B4-BE49-F238E27FC236}">
                <a16:creationId xmlns:a16="http://schemas.microsoft.com/office/drawing/2014/main" id="{C39A4550-468E-4965-BBF3-650AD824060F}"/>
              </a:ext>
            </a:extLst>
          </p:cNvPr>
          <p:cNvSpPr/>
          <p:nvPr userDrawn="1"/>
        </p:nvSpPr>
        <p:spPr bwMode="auto">
          <a:xfrm flipH="1">
            <a:off x="9697686"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2" name="Picture Placeholder 11">
            <a:extLst>
              <a:ext uri="{FF2B5EF4-FFF2-40B4-BE49-F238E27FC236}">
                <a16:creationId xmlns:a16="http://schemas.microsoft.com/office/drawing/2014/main" id="{A0F18A81-5AF1-41EB-B335-9EF67062969B}"/>
              </a:ext>
            </a:extLst>
          </p:cNvPr>
          <p:cNvSpPr>
            <a:spLocks noGrp="1"/>
          </p:cNvSpPr>
          <p:nvPr>
            <p:ph type="pic" sz="quarter" idx="10"/>
          </p:nvPr>
        </p:nvSpPr>
        <p:spPr>
          <a:xfrm>
            <a:off x="10098361" y="2777952"/>
            <a:ext cx="1281254" cy="1281436"/>
          </a:xfrm>
        </p:spPr>
        <p:txBody>
          <a:bodyPr anchor="ctr">
            <a:noAutofit/>
          </a:bodyPr>
          <a:lstStyle>
            <a:lvl1pPr algn="ctr">
              <a:defRPr/>
            </a:lvl1pPr>
          </a:lstStyle>
          <a:p>
            <a:r>
              <a:rPr lang="en-US"/>
              <a:t>Click icon to add picture</a:t>
            </a:r>
          </a:p>
        </p:txBody>
      </p:sp>
      <p:sp>
        <p:nvSpPr>
          <p:cNvPr id="3" name="Footer Placeholder 1">
            <a:extLst>
              <a:ext uri="{FF2B5EF4-FFF2-40B4-BE49-F238E27FC236}">
                <a16:creationId xmlns:a16="http://schemas.microsoft.com/office/drawing/2014/main" id="{C6B75234-9944-48A2-8A21-99500C7BBB40}"/>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764039343"/>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slide_Power Automate Blue Color">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990B4C-4B23-479D-ADA8-DD6E0658DF5A}"/>
              </a:ext>
            </a:extLst>
          </p:cNvPr>
          <p:cNvSpPr/>
          <p:nvPr userDrawn="1"/>
        </p:nvSpPr>
        <p:spPr bwMode="auto">
          <a:xfrm>
            <a:off x="1" y="2526646"/>
            <a:ext cx="9697686" cy="178404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5"/>
          <p:cNvSpPr>
            <a:spLocks noGrp="1"/>
          </p:cNvSpPr>
          <p:nvPr>
            <p:ph type="title" hasCustomPrompt="1"/>
          </p:nvPr>
        </p:nvSpPr>
        <p:spPr>
          <a:xfrm>
            <a:off x="418644" y="2526646"/>
            <a:ext cx="9189910" cy="1784048"/>
          </a:xfrm>
          <a:prstGeom prst="rect">
            <a:avLst/>
          </a:prstGeom>
          <a:noFill/>
        </p:spPr>
        <p:txBody>
          <a:bodyPr vert="horz" wrap="square" lIns="0" tIns="0" rIns="0" bIns="0" rtlCol="0" anchor="ctr" anchorCtr="0">
            <a:noAutofit/>
          </a:bodyPr>
          <a:lstStyle>
            <a:lvl1pPr>
              <a:defRPr lang="en-US" sz="3600" spc="-49" baseline="0" dirty="0">
                <a:solidFill>
                  <a:schemeClr val="bg1"/>
                </a:solidFill>
              </a:defRPr>
            </a:lvl1pPr>
          </a:lstStyle>
          <a:p>
            <a:pPr marL="0" lvl="0">
              <a:lnSpc>
                <a:spcPts val="5490"/>
              </a:lnSpc>
            </a:pPr>
            <a:r>
              <a:rPr lang="en-US"/>
              <a:t>Section title</a:t>
            </a:r>
          </a:p>
        </p:txBody>
      </p:sp>
      <p:sp>
        <p:nvSpPr>
          <p:cNvPr id="6" name="Rectangle 5">
            <a:extLst>
              <a:ext uri="{FF2B5EF4-FFF2-40B4-BE49-F238E27FC236}">
                <a16:creationId xmlns:a16="http://schemas.microsoft.com/office/drawing/2014/main" id="{E7A7DCD7-2A9A-4303-B73A-A8AA23BAF4B6}"/>
              </a:ext>
            </a:extLst>
          </p:cNvPr>
          <p:cNvSpPr/>
          <p:nvPr userDrawn="1"/>
        </p:nvSpPr>
        <p:spPr bwMode="auto">
          <a:xfrm>
            <a:off x="9697686" y="2526646"/>
            <a:ext cx="2082603" cy="178404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79F5CEB5-AAB3-4E98-82B0-2B2EDFAC7F19}"/>
              </a:ext>
            </a:extLst>
          </p:cNvPr>
          <p:cNvSpPr/>
          <p:nvPr userDrawn="1"/>
        </p:nvSpPr>
        <p:spPr bwMode="auto">
          <a:xfrm>
            <a:off x="11569483"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6">
            <a:extLst>
              <a:ext uri="{FF2B5EF4-FFF2-40B4-BE49-F238E27FC236}">
                <a16:creationId xmlns:a16="http://schemas.microsoft.com/office/drawing/2014/main" id="{C39A4550-468E-4965-BBF3-650AD824060F}"/>
              </a:ext>
            </a:extLst>
          </p:cNvPr>
          <p:cNvSpPr/>
          <p:nvPr userDrawn="1"/>
        </p:nvSpPr>
        <p:spPr bwMode="auto">
          <a:xfrm flipH="1">
            <a:off x="9697686"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2" name="Picture Placeholder 11">
            <a:extLst>
              <a:ext uri="{FF2B5EF4-FFF2-40B4-BE49-F238E27FC236}">
                <a16:creationId xmlns:a16="http://schemas.microsoft.com/office/drawing/2014/main" id="{A0F18A81-5AF1-41EB-B335-9EF67062969B}"/>
              </a:ext>
            </a:extLst>
          </p:cNvPr>
          <p:cNvSpPr>
            <a:spLocks noGrp="1"/>
          </p:cNvSpPr>
          <p:nvPr>
            <p:ph type="pic" sz="quarter" idx="10"/>
          </p:nvPr>
        </p:nvSpPr>
        <p:spPr>
          <a:xfrm>
            <a:off x="10098361" y="2777952"/>
            <a:ext cx="1281254" cy="1281436"/>
          </a:xfrm>
        </p:spPr>
        <p:txBody>
          <a:bodyPr anchor="ctr">
            <a:noAutofit/>
          </a:bodyPr>
          <a:lstStyle>
            <a:lvl1pPr algn="ctr">
              <a:defRPr/>
            </a:lvl1pPr>
          </a:lstStyle>
          <a:p>
            <a:r>
              <a:rPr lang="en-US"/>
              <a:t>Click icon to add picture</a:t>
            </a:r>
          </a:p>
        </p:txBody>
      </p:sp>
      <p:sp>
        <p:nvSpPr>
          <p:cNvPr id="3" name="Footer Placeholder 1">
            <a:extLst>
              <a:ext uri="{FF2B5EF4-FFF2-40B4-BE49-F238E27FC236}">
                <a16:creationId xmlns:a16="http://schemas.microsoft.com/office/drawing/2014/main" id="{C6B75234-9944-48A2-8A21-99500C7BBB40}"/>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349849027"/>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slide_Power Apps Purple Color">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990B4C-4B23-479D-ADA8-DD6E0658DF5A}"/>
              </a:ext>
            </a:extLst>
          </p:cNvPr>
          <p:cNvSpPr/>
          <p:nvPr userDrawn="1"/>
        </p:nvSpPr>
        <p:spPr bwMode="auto">
          <a:xfrm>
            <a:off x="1" y="2526646"/>
            <a:ext cx="9697686" cy="178404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5"/>
          <p:cNvSpPr>
            <a:spLocks noGrp="1"/>
          </p:cNvSpPr>
          <p:nvPr>
            <p:ph type="title" hasCustomPrompt="1"/>
          </p:nvPr>
        </p:nvSpPr>
        <p:spPr>
          <a:xfrm>
            <a:off x="418644" y="2526646"/>
            <a:ext cx="9189910" cy="1784048"/>
          </a:xfrm>
          <a:prstGeom prst="rect">
            <a:avLst/>
          </a:prstGeom>
          <a:noFill/>
        </p:spPr>
        <p:txBody>
          <a:bodyPr vert="horz" wrap="square" lIns="0" tIns="0" rIns="0" bIns="0" rtlCol="0" anchor="ctr" anchorCtr="0">
            <a:noAutofit/>
          </a:bodyPr>
          <a:lstStyle>
            <a:lvl1pPr>
              <a:defRPr lang="en-US" sz="3600" spc="-49" baseline="0" dirty="0">
                <a:solidFill>
                  <a:schemeClr val="bg1"/>
                </a:solidFill>
              </a:defRPr>
            </a:lvl1pPr>
          </a:lstStyle>
          <a:p>
            <a:pPr marL="0" lvl="0">
              <a:lnSpc>
                <a:spcPts val="5490"/>
              </a:lnSpc>
            </a:pPr>
            <a:r>
              <a:rPr lang="en-US"/>
              <a:t>Section title</a:t>
            </a:r>
          </a:p>
        </p:txBody>
      </p:sp>
      <p:sp>
        <p:nvSpPr>
          <p:cNvPr id="6" name="Rectangle 5">
            <a:extLst>
              <a:ext uri="{FF2B5EF4-FFF2-40B4-BE49-F238E27FC236}">
                <a16:creationId xmlns:a16="http://schemas.microsoft.com/office/drawing/2014/main" id="{E7A7DCD7-2A9A-4303-B73A-A8AA23BAF4B6}"/>
              </a:ext>
            </a:extLst>
          </p:cNvPr>
          <p:cNvSpPr/>
          <p:nvPr userDrawn="1"/>
        </p:nvSpPr>
        <p:spPr bwMode="auto">
          <a:xfrm>
            <a:off x="9697686" y="2526646"/>
            <a:ext cx="2082603" cy="178404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79F5CEB5-AAB3-4E98-82B0-2B2EDFAC7F19}"/>
              </a:ext>
            </a:extLst>
          </p:cNvPr>
          <p:cNvSpPr/>
          <p:nvPr userDrawn="1"/>
        </p:nvSpPr>
        <p:spPr bwMode="auto">
          <a:xfrm>
            <a:off x="11569483"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3"/>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6">
            <a:extLst>
              <a:ext uri="{FF2B5EF4-FFF2-40B4-BE49-F238E27FC236}">
                <a16:creationId xmlns:a16="http://schemas.microsoft.com/office/drawing/2014/main" id="{C39A4550-468E-4965-BBF3-650AD824060F}"/>
              </a:ext>
            </a:extLst>
          </p:cNvPr>
          <p:cNvSpPr/>
          <p:nvPr userDrawn="1"/>
        </p:nvSpPr>
        <p:spPr bwMode="auto">
          <a:xfrm flipH="1">
            <a:off x="9697686"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3"/>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2" name="Picture Placeholder 11">
            <a:extLst>
              <a:ext uri="{FF2B5EF4-FFF2-40B4-BE49-F238E27FC236}">
                <a16:creationId xmlns:a16="http://schemas.microsoft.com/office/drawing/2014/main" id="{A0F18A81-5AF1-41EB-B335-9EF67062969B}"/>
              </a:ext>
            </a:extLst>
          </p:cNvPr>
          <p:cNvSpPr>
            <a:spLocks noGrp="1"/>
          </p:cNvSpPr>
          <p:nvPr>
            <p:ph type="pic" sz="quarter" idx="10"/>
          </p:nvPr>
        </p:nvSpPr>
        <p:spPr>
          <a:xfrm>
            <a:off x="10098361" y="2777952"/>
            <a:ext cx="1281254" cy="1281436"/>
          </a:xfrm>
        </p:spPr>
        <p:txBody>
          <a:bodyPr anchor="ctr">
            <a:noAutofit/>
          </a:bodyPr>
          <a:lstStyle>
            <a:lvl1pPr algn="ctr">
              <a:defRPr/>
            </a:lvl1pPr>
          </a:lstStyle>
          <a:p>
            <a:r>
              <a:rPr lang="en-US"/>
              <a:t>Click icon to add picture</a:t>
            </a:r>
          </a:p>
        </p:txBody>
      </p:sp>
      <p:sp>
        <p:nvSpPr>
          <p:cNvPr id="3" name="Footer Placeholder 1">
            <a:extLst>
              <a:ext uri="{FF2B5EF4-FFF2-40B4-BE49-F238E27FC236}">
                <a16:creationId xmlns:a16="http://schemas.microsoft.com/office/drawing/2014/main" id="{C6B75234-9944-48A2-8A21-99500C7BBB40}"/>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319598638"/>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slide_Power Virtual Dark Teal Color">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990B4C-4B23-479D-ADA8-DD6E0658DF5A}"/>
              </a:ext>
            </a:extLst>
          </p:cNvPr>
          <p:cNvSpPr/>
          <p:nvPr userDrawn="1"/>
        </p:nvSpPr>
        <p:spPr bwMode="auto">
          <a:xfrm>
            <a:off x="1" y="2526646"/>
            <a:ext cx="9697686" cy="178404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5"/>
          <p:cNvSpPr>
            <a:spLocks noGrp="1"/>
          </p:cNvSpPr>
          <p:nvPr>
            <p:ph type="title" hasCustomPrompt="1"/>
          </p:nvPr>
        </p:nvSpPr>
        <p:spPr>
          <a:xfrm>
            <a:off x="418644" y="2526646"/>
            <a:ext cx="9189910" cy="1784048"/>
          </a:xfrm>
          <a:prstGeom prst="rect">
            <a:avLst/>
          </a:prstGeom>
          <a:noFill/>
        </p:spPr>
        <p:txBody>
          <a:bodyPr vert="horz" wrap="square" lIns="0" tIns="0" rIns="0" bIns="0" rtlCol="0" anchor="ctr" anchorCtr="0">
            <a:noAutofit/>
          </a:bodyPr>
          <a:lstStyle>
            <a:lvl1pPr>
              <a:defRPr lang="en-US" sz="3600" spc="-49" baseline="0" dirty="0">
                <a:solidFill>
                  <a:schemeClr val="bg1"/>
                </a:solidFill>
              </a:defRPr>
            </a:lvl1pPr>
          </a:lstStyle>
          <a:p>
            <a:pPr marL="0" lvl="0">
              <a:lnSpc>
                <a:spcPts val="5490"/>
              </a:lnSpc>
            </a:pPr>
            <a:r>
              <a:rPr lang="en-US"/>
              <a:t>Section title</a:t>
            </a:r>
          </a:p>
        </p:txBody>
      </p:sp>
      <p:sp>
        <p:nvSpPr>
          <p:cNvPr id="6" name="Rectangle 5">
            <a:extLst>
              <a:ext uri="{FF2B5EF4-FFF2-40B4-BE49-F238E27FC236}">
                <a16:creationId xmlns:a16="http://schemas.microsoft.com/office/drawing/2014/main" id="{E7A7DCD7-2A9A-4303-B73A-A8AA23BAF4B6}"/>
              </a:ext>
            </a:extLst>
          </p:cNvPr>
          <p:cNvSpPr/>
          <p:nvPr userDrawn="1"/>
        </p:nvSpPr>
        <p:spPr bwMode="auto">
          <a:xfrm>
            <a:off x="9697686" y="2526646"/>
            <a:ext cx="2082603" cy="178404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79F5CEB5-AAB3-4E98-82B0-2B2EDFAC7F19}"/>
              </a:ext>
            </a:extLst>
          </p:cNvPr>
          <p:cNvSpPr/>
          <p:nvPr userDrawn="1"/>
        </p:nvSpPr>
        <p:spPr bwMode="auto">
          <a:xfrm>
            <a:off x="11569483"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4"/>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6">
            <a:extLst>
              <a:ext uri="{FF2B5EF4-FFF2-40B4-BE49-F238E27FC236}">
                <a16:creationId xmlns:a16="http://schemas.microsoft.com/office/drawing/2014/main" id="{C39A4550-468E-4965-BBF3-650AD824060F}"/>
              </a:ext>
            </a:extLst>
          </p:cNvPr>
          <p:cNvSpPr/>
          <p:nvPr userDrawn="1"/>
        </p:nvSpPr>
        <p:spPr bwMode="auto">
          <a:xfrm flipH="1">
            <a:off x="9697686"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4"/>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2" name="Picture Placeholder 11">
            <a:extLst>
              <a:ext uri="{FF2B5EF4-FFF2-40B4-BE49-F238E27FC236}">
                <a16:creationId xmlns:a16="http://schemas.microsoft.com/office/drawing/2014/main" id="{A0F18A81-5AF1-41EB-B335-9EF67062969B}"/>
              </a:ext>
            </a:extLst>
          </p:cNvPr>
          <p:cNvSpPr>
            <a:spLocks noGrp="1"/>
          </p:cNvSpPr>
          <p:nvPr>
            <p:ph type="pic" sz="quarter" idx="10"/>
          </p:nvPr>
        </p:nvSpPr>
        <p:spPr>
          <a:xfrm>
            <a:off x="10098361" y="2777952"/>
            <a:ext cx="1281254" cy="1281436"/>
          </a:xfrm>
        </p:spPr>
        <p:txBody>
          <a:bodyPr anchor="ctr">
            <a:noAutofit/>
          </a:bodyPr>
          <a:lstStyle>
            <a:lvl1pPr algn="ctr">
              <a:defRPr/>
            </a:lvl1pPr>
          </a:lstStyle>
          <a:p>
            <a:r>
              <a:rPr lang="en-US"/>
              <a:t>Click icon to add picture</a:t>
            </a:r>
          </a:p>
        </p:txBody>
      </p:sp>
      <p:sp>
        <p:nvSpPr>
          <p:cNvPr id="3" name="Footer Placeholder 1">
            <a:extLst>
              <a:ext uri="{FF2B5EF4-FFF2-40B4-BE49-F238E27FC236}">
                <a16:creationId xmlns:a16="http://schemas.microsoft.com/office/drawing/2014/main" id="{C6B75234-9944-48A2-8A21-99500C7BBB40}"/>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395989523"/>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slide_Blue-Gray Color">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990B4C-4B23-479D-ADA8-DD6E0658DF5A}"/>
              </a:ext>
            </a:extLst>
          </p:cNvPr>
          <p:cNvSpPr/>
          <p:nvPr userDrawn="1"/>
        </p:nvSpPr>
        <p:spPr bwMode="auto">
          <a:xfrm>
            <a:off x="1" y="2526646"/>
            <a:ext cx="9697686" cy="1784048"/>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5"/>
          <p:cNvSpPr>
            <a:spLocks noGrp="1"/>
          </p:cNvSpPr>
          <p:nvPr>
            <p:ph type="title" hasCustomPrompt="1"/>
          </p:nvPr>
        </p:nvSpPr>
        <p:spPr>
          <a:xfrm>
            <a:off x="418644" y="2526646"/>
            <a:ext cx="9189910" cy="1784048"/>
          </a:xfrm>
          <a:prstGeom prst="rect">
            <a:avLst/>
          </a:prstGeom>
          <a:noFill/>
        </p:spPr>
        <p:txBody>
          <a:bodyPr vert="horz" wrap="square" lIns="0" tIns="0" rIns="0" bIns="0" rtlCol="0" anchor="ctr" anchorCtr="0">
            <a:noAutofit/>
          </a:bodyPr>
          <a:lstStyle>
            <a:lvl1pPr>
              <a:defRPr lang="en-US" sz="3600" spc="-49" baseline="0" dirty="0">
                <a:solidFill>
                  <a:schemeClr val="bg1"/>
                </a:solidFill>
              </a:defRPr>
            </a:lvl1pPr>
          </a:lstStyle>
          <a:p>
            <a:pPr marL="0" lvl="0">
              <a:lnSpc>
                <a:spcPts val="5490"/>
              </a:lnSpc>
            </a:pPr>
            <a:r>
              <a:rPr lang="en-US"/>
              <a:t>Section title</a:t>
            </a:r>
          </a:p>
        </p:txBody>
      </p:sp>
      <p:sp>
        <p:nvSpPr>
          <p:cNvPr id="6" name="Rectangle 5">
            <a:extLst>
              <a:ext uri="{FF2B5EF4-FFF2-40B4-BE49-F238E27FC236}">
                <a16:creationId xmlns:a16="http://schemas.microsoft.com/office/drawing/2014/main" id="{E7A7DCD7-2A9A-4303-B73A-A8AA23BAF4B6}"/>
              </a:ext>
            </a:extLst>
          </p:cNvPr>
          <p:cNvSpPr/>
          <p:nvPr userDrawn="1"/>
        </p:nvSpPr>
        <p:spPr bwMode="auto">
          <a:xfrm>
            <a:off x="9697686" y="2526646"/>
            <a:ext cx="2082603" cy="178404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79F5CEB5-AAB3-4E98-82B0-2B2EDFAC7F19}"/>
              </a:ext>
            </a:extLst>
          </p:cNvPr>
          <p:cNvSpPr/>
          <p:nvPr userDrawn="1"/>
        </p:nvSpPr>
        <p:spPr bwMode="auto">
          <a:xfrm>
            <a:off x="11569483"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rgbClr val="243A5E"/>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6">
            <a:extLst>
              <a:ext uri="{FF2B5EF4-FFF2-40B4-BE49-F238E27FC236}">
                <a16:creationId xmlns:a16="http://schemas.microsoft.com/office/drawing/2014/main" id="{C39A4550-468E-4965-BBF3-650AD824060F}"/>
              </a:ext>
            </a:extLst>
          </p:cNvPr>
          <p:cNvSpPr/>
          <p:nvPr userDrawn="1"/>
        </p:nvSpPr>
        <p:spPr bwMode="auto">
          <a:xfrm flipH="1">
            <a:off x="9697686"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rgbClr val="243A5E"/>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2" name="Picture Placeholder 11">
            <a:extLst>
              <a:ext uri="{FF2B5EF4-FFF2-40B4-BE49-F238E27FC236}">
                <a16:creationId xmlns:a16="http://schemas.microsoft.com/office/drawing/2014/main" id="{A0F18A81-5AF1-41EB-B335-9EF67062969B}"/>
              </a:ext>
            </a:extLst>
          </p:cNvPr>
          <p:cNvSpPr>
            <a:spLocks noGrp="1"/>
          </p:cNvSpPr>
          <p:nvPr>
            <p:ph type="pic" sz="quarter" idx="10"/>
          </p:nvPr>
        </p:nvSpPr>
        <p:spPr>
          <a:xfrm>
            <a:off x="10098361" y="2777952"/>
            <a:ext cx="1281254" cy="1281436"/>
          </a:xfrm>
        </p:spPr>
        <p:txBody>
          <a:bodyPr anchor="ctr">
            <a:noAutofit/>
          </a:bodyPr>
          <a:lstStyle>
            <a:lvl1pPr algn="ctr">
              <a:defRPr/>
            </a:lvl1pPr>
          </a:lstStyle>
          <a:p>
            <a:r>
              <a:rPr lang="en-US"/>
              <a:t>Click icon to add picture</a:t>
            </a:r>
          </a:p>
        </p:txBody>
      </p:sp>
      <p:sp>
        <p:nvSpPr>
          <p:cNvPr id="3" name="Footer Placeholder 1">
            <a:extLst>
              <a:ext uri="{FF2B5EF4-FFF2-40B4-BE49-F238E27FC236}">
                <a16:creationId xmlns:a16="http://schemas.microsoft.com/office/drawing/2014/main" id="{C6B75234-9944-48A2-8A21-99500C7BBB40}"/>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684857903"/>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Photo layou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5543516" cy="728448"/>
          </a:xfrm>
        </p:spPr>
        <p:txBody>
          <a:bodyPr/>
          <a:lstStyle>
            <a:lvl1pPr>
              <a:defRPr>
                <a:solidFill>
                  <a:schemeClr val="tx1"/>
                </a:solidFill>
              </a:defRPr>
            </a:lvl1pPr>
          </a:lstStyle>
          <a:p>
            <a:r>
              <a:rPr lang="en-US"/>
              <a:t>Photo layout 1</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18644" y="1456897"/>
            <a:ext cx="5579310" cy="307777"/>
          </a:xfrm>
          <a:prstGeom prst="rect">
            <a:avLst/>
          </a:prstGeom>
        </p:spPr>
        <p:txBody>
          <a:bodyPr wrap="square" lIns="0" tIns="0" rIns="0" bIns="0">
            <a:spAutoFit/>
          </a:bodyPr>
          <a:lstStyle>
            <a:lvl1pPr marL="0" indent="0">
              <a:lnSpc>
                <a:spcPts val="2353"/>
              </a:lnSpc>
              <a:buNone/>
              <a:defRPr lang="en-US" sz="2000" kern="1200" spc="0" baseline="0" dirty="0">
                <a:solidFill>
                  <a:schemeClr val="tx1"/>
                </a:solidFill>
                <a:latin typeface="+mj-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a:t>
            </a:r>
            <a:r>
              <a:rPr lang="en-US" err="1"/>
              <a:t>Semibold</a:t>
            </a:r>
            <a:r>
              <a:rPr lang="en-US"/>
              <a:t> 20/24. </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18643" y="2161629"/>
            <a:ext cx="5579311" cy="338554"/>
          </a:xfrm>
          <a:prstGeom prst="rect">
            <a:avLst/>
          </a:prstGeom>
        </p:spPr>
        <p:txBody>
          <a:bodyPr lIns="0" tIns="45720" rIns="0" bIns="45720"/>
          <a:lstStyle>
            <a:lvl1pPr marL="0" indent="0">
              <a:lnSpc>
                <a:spcPct val="100000"/>
              </a:lnSpc>
              <a:spcBef>
                <a:spcPts val="1176"/>
              </a:spcBef>
              <a:buNone/>
              <a:defRPr lang="en-US" sz="1600" b="0" kern="1200" spc="0" baseline="0" dirty="0">
                <a:solidFill>
                  <a:schemeClr val="tx1"/>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2474101"/>
            <a:ext cx="5579310" cy="76700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7" name="Text Placeholder 4">
            <a:extLst>
              <a:ext uri="{FF2B5EF4-FFF2-40B4-BE49-F238E27FC236}">
                <a16:creationId xmlns:a16="http://schemas.microsoft.com/office/drawing/2014/main" id="{0D336736-F7E2-BA48-AD3E-B0037BAC6816}"/>
              </a:ext>
            </a:extLst>
          </p:cNvPr>
          <p:cNvSpPr>
            <a:spLocks noGrp="1"/>
          </p:cNvSpPr>
          <p:nvPr>
            <p:ph type="body" sz="quarter" idx="43" hasCustomPrompt="1"/>
          </p:nvPr>
        </p:nvSpPr>
        <p:spPr>
          <a:xfrm>
            <a:off x="418643" y="3628878"/>
            <a:ext cx="5579311" cy="338554"/>
          </a:xfrm>
          <a:prstGeom prst="rect">
            <a:avLst/>
          </a:prstGeom>
        </p:spPr>
        <p:txBody>
          <a:bodyPr lIns="0" tIns="45720" rIns="0" bIns="45720"/>
          <a:lstStyle>
            <a:lvl1pPr marL="0" indent="0">
              <a:lnSpc>
                <a:spcPct val="100000"/>
              </a:lnSpc>
              <a:spcBef>
                <a:spcPts val="1176"/>
              </a:spcBef>
              <a:buNone/>
              <a:defRPr lang="en-US" sz="1600" b="0" kern="1200" spc="0" baseline="0" dirty="0">
                <a:solidFill>
                  <a:schemeClr val="tx1"/>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3929012"/>
            <a:ext cx="5579310" cy="76700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2" y="-1"/>
            <a:ext cx="5973053" cy="6858001"/>
          </a:xfrm>
          <a:prstGeom prst="rect">
            <a:avLst/>
          </a:prstGeom>
          <a:blipFill>
            <a:blip r:embed="rId2"/>
            <a:stretch>
              <a:fillRect/>
            </a:stretch>
          </a:blipFill>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Footer Placeholder 1">
            <a:extLst>
              <a:ext uri="{FF2B5EF4-FFF2-40B4-BE49-F238E27FC236}">
                <a16:creationId xmlns:a16="http://schemas.microsoft.com/office/drawing/2014/main" id="{C3405CC5-9896-4E3A-9373-436306F5BF12}"/>
              </a:ext>
            </a:extLst>
          </p:cNvPr>
          <p:cNvSpPr txBox="1">
            <a:spLocks/>
          </p:cNvSpPr>
          <p:nvPr userDrawn="1"/>
        </p:nvSpPr>
        <p:spPr>
          <a:xfrm>
            <a:off x="418644"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l"/>
            <a:r>
              <a:rPr lang="en-US"/>
              <a:t>© Copyright Microsoft Corporation. All rights reserved.</a:t>
            </a:r>
          </a:p>
        </p:txBody>
      </p:sp>
    </p:spTree>
    <p:extLst>
      <p:ext uri="{BB962C8B-B14F-4D97-AF65-F5344CB8AC3E}">
        <p14:creationId xmlns:p14="http://schemas.microsoft.com/office/powerpoint/2010/main" val="2518741288"/>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_Power Automate Blue Color">
    <p:bg>
      <p:bgPr>
        <a:solidFill>
          <a:schemeClr val="accent2"/>
        </a:solidFill>
        <a:effectLst/>
      </p:bgPr>
    </p:bg>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bg1"/>
                </a:solidFill>
              </a:defRPr>
            </a:lvl1pPr>
          </a:lstStyle>
          <a:p>
            <a:r>
              <a:rPr lang="en-US"/>
              <a:t>Microsoft 365 title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chemeClr val="bg1"/>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2" name="Footer Placeholder 1">
            <a:extLst>
              <a:ext uri="{FF2B5EF4-FFF2-40B4-BE49-F238E27FC236}">
                <a16:creationId xmlns:a16="http://schemas.microsoft.com/office/drawing/2014/main" id="{DE984AF9-42B3-4123-927E-CEC8570AFE35}"/>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solidFill>
                  <a:schemeClr val="bg1"/>
                </a:solidFill>
              </a:rPr>
              <a:t>© Copyright Microsoft Corporation. All rights reserved.</a:t>
            </a:r>
          </a:p>
        </p:txBody>
      </p:sp>
      <p:pic>
        <p:nvPicPr>
          <p:cNvPr id="4" name="Picture 3" descr="Microsoft Power Platform logo">
            <a:extLst>
              <a:ext uri="{FF2B5EF4-FFF2-40B4-BE49-F238E27FC236}">
                <a16:creationId xmlns:a16="http://schemas.microsoft.com/office/drawing/2014/main" id="{A3832679-E3D2-4AC0-9F24-F975869E5D10}"/>
              </a:ext>
            </a:extLst>
          </p:cNvPr>
          <p:cNvPicPr>
            <a:picLocks noChangeAspect="1"/>
          </p:cNvPicPr>
          <p:nvPr userDrawn="1"/>
        </p:nvPicPr>
        <p:blipFill>
          <a:blip r:embed="rId2"/>
          <a:stretch>
            <a:fillRect/>
          </a:stretch>
        </p:blipFill>
        <p:spPr>
          <a:xfrm>
            <a:off x="136886" y="159692"/>
            <a:ext cx="3646650" cy="872047"/>
          </a:xfrm>
          <a:prstGeom prst="rect">
            <a:avLst/>
          </a:prstGeom>
        </p:spPr>
      </p:pic>
    </p:spTree>
    <p:extLst>
      <p:ext uri="{BB962C8B-B14F-4D97-AF65-F5344CB8AC3E}">
        <p14:creationId xmlns:p14="http://schemas.microsoft.com/office/powerpoint/2010/main" val="39162165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Photo layout with bullet tex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5543516" cy="728448"/>
          </a:xfrm>
        </p:spPr>
        <p:txBody>
          <a:bodyPr/>
          <a:lstStyle>
            <a:lvl1pPr>
              <a:defRPr>
                <a:solidFill>
                  <a:schemeClr val="tx1"/>
                </a:solidFill>
              </a:defRPr>
            </a:lvl1pPr>
          </a:lstStyle>
          <a:p>
            <a:r>
              <a:rPr lang="en-US"/>
              <a:t>Photo layout 1</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18644" y="1456896"/>
            <a:ext cx="5579310" cy="369332"/>
          </a:xfrm>
          <a:prstGeom prst="rect">
            <a:avLst/>
          </a:prstGeom>
        </p:spPr>
        <p:txBody>
          <a:bodyPr wrap="square" lIns="0" tIns="0" rIns="0" bIns="0" anchor="t">
            <a:spAutoFit/>
          </a:bodyPr>
          <a:lstStyle>
            <a:lvl1pPr marL="0" indent="0">
              <a:lnSpc>
                <a:spcPct val="100000"/>
              </a:lnSpc>
              <a:buNone/>
              <a:defRPr lang="en-US" sz="2400" kern="1200" spc="0" baseline="0" dirty="0">
                <a:solidFill>
                  <a:schemeClr val="tx1"/>
                </a:solidFill>
                <a:latin typeface="+mj-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a:t>
            </a:r>
            <a:r>
              <a:rPr lang="en-US" err="1"/>
              <a:t>Semibold</a:t>
            </a:r>
            <a:r>
              <a:rPr lang="en-US"/>
              <a:t> 20/24.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2268946"/>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10" name="Straight Connector 9">
            <a:extLst>
              <a:ext uri="{FF2B5EF4-FFF2-40B4-BE49-F238E27FC236}">
                <a16:creationId xmlns:a16="http://schemas.microsoft.com/office/drawing/2014/main" id="{7FA17B80-9C3D-4DD7-B924-02A9E3E600E1}"/>
              </a:ext>
              <a:ext uri="{C183D7F6-B498-43B3-948B-1728B52AA6E4}">
                <adec:decorative xmlns:adec="http://schemas.microsoft.com/office/drawing/2017/decorative" val="1"/>
              </a:ext>
            </a:extLst>
          </p:cNvPr>
          <p:cNvCxnSpPr>
            <a:cxnSpLocks/>
          </p:cNvCxnSpPr>
          <p:nvPr userDrawn="1"/>
        </p:nvCxnSpPr>
        <p:spPr>
          <a:xfrm>
            <a:off x="418644" y="3068044"/>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3282367"/>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11" name="Straight Connector 10">
            <a:extLst>
              <a:ext uri="{FF2B5EF4-FFF2-40B4-BE49-F238E27FC236}">
                <a16:creationId xmlns:a16="http://schemas.microsoft.com/office/drawing/2014/main" id="{3FD3D5BB-5B0F-44DE-B4B8-000A681CEA94}"/>
              </a:ext>
              <a:ext uri="{C183D7F6-B498-43B3-948B-1728B52AA6E4}">
                <adec:decorative xmlns:adec="http://schemas.microsoft.com/office/drawing/2017/decorative" val="1"/>
              </a:ext>
            </a:extLst>
          </p:cNvPr>
          <p:cNvCxnSpPr>
            <a:cxnSpLocks/>
          </p:cNvCxnSpPr>
          <p:nvPr userDrawn="1"/>
        </p:nvCxnSpPr>
        <p:spPr>
          <a:xfrm>
            <a:off x="418644" y="4081465"/>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460A0EF6-FA0B-4D44-8315-ED90C5B93C73}"/>
              </a:ext>
            </a:extLst>
          </p:cNvPr>
          <p:cNvSpPr>
            <a:spLocks noGrp="1"/>
          </p:cNvSpPr>
          <p:nvPr>
            <p:ph type="body" sz="quarter" idx="45" hasCustomPrompt="1"/>
          </p:nvPr>
        </p:nvSpPr>
        <p:spPr>
          <a:xfrm>
            <a:off x="418644" y="4295788"/>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A637605A-2FAC-4994-ACEC-7082FD1D75A8}"/>
              </a:ext>
              <a:ext uri="{C183D7F6-B498-43B3-948B-1728B52AA6E4}">
                <adec:decorative xmlns:adec="http://schemas.microsoft.com/office/drawing/2017/decorative" val="1"/>
              </a:ext>
            </a:extLst>
          </p:cNvPr>
          <p:cNvCxnSpPr>
            <a:cxnSpLocks/>
          </p:cNvCxnSpPr>
          <p:nvPr userDrawn="1"/>
        </p:nvCxnSpPr>
        <p:spPr>
          <a:xfrm>
            <a:off x="418644" y="5094886"/>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5A88BE58-E914-49A7-B477-3DBF3F91D24F}"/>
              </a:ext>
            </a:extLst>
          </p:cNvPr>
          <p:cNvSpPr>
            <a:spLocks noGrp="1"/>
          </p:cNvSpPr>
          <p:nvPr>
            <p:ph type="body" sz="quarter" idx="46" hasCustomPrompt="1"/>
          </p:nvPr>
        </p:nvSpPr>
        <p:spPr>
          <a:xfrm>
            <a:off x="418644" y="5309208"/>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sp>
        <p:nvSpPr>
          <p:cNvPr id="2" name="Rectangle 1">
            <a:extLst>
              <a:ext uri="{FF2B5EF4-FFF2-40B4-BE49-F238E27FC236}">
                <a16:creationId xmlns:a16="http://schemas.microsoft.com/office/drawing/2014/main" id="{56B6D240-D672-4F0A-95ED-D92FC8351E6D}"/>
              </a:ext>
              <a:ext uri="{C183D7F6-B498-43B3-948B-1728B52AA6E4}">
                <adec:decorative xmlns:adec="http://schemas.microsoft.com/office/drawing/2017/decorative" val="1"/>
              </a:ext>
            </a:extLst>
          </p:cNvPr>
          <p:cNvSpPr/>
          <p:nvPr userDrawn="1"/>
        </p:nvSpPr>
        <p:spPr bwMode="auto">
          <a:xfrm>
            <a:off x="6229842" y="1456896"/>
            <a:ext cx="5543514" cy="4960611"/>
          </a:xfrm>
          <a:prstGeom prst="rect">
            <a:avLst/>
          </a:prstGeom>
          <a:noFill/>
          <a:ln w="1905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Picture Placeholder 7">
            <a:extLst>
              <a:ext uri="{FF2B5EF4-FFF2-40B4-BE49-F238E27FC236}">
                <a16:creationId xmlns:a16="http://schemas.microsoft.com/office/drawing/2014/main" id="{CA973F78-0779-41C2-98B4-4547D2CD7C11}"/>
              </a:ext>
            </a:extLst>
          </p:cNvPr>
          <p:cNvSpPr>
            <a:spLocks noGrp="1"/>
          </p:cNvSpPr>
          <p:nvPr>
            <p:ph type="pic" sz="quarter" idx="47" hasCustomPrompt="1"/>
          </p:nvPr>
        </p:nvSpPr>
        <p:spPr>
          <a:xfrm>
            <a:off x="6349678" y="1564130"/>
            <a:ext cx="5303845" cy="4746143"/>
          </a:xfrm>
          <a:prstGeom prst="rect">
            <a:avLst/>
          </a:prstGeom>
          <a:blipFill dpi="0" rotWithShape="1">
            <a:blip r:embed="rId2"/>
            <a:srcRect/>
            <a:stretch>
              <a:fillRect/>
            </a:stretch>
          </a:blipFill>
          <a:ln w="19050">
            <a:noFill/>
          </a:ln>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Footer Placeholder 1">
            <a:extLst>
              <a:ext uri="{FF2B5EF4-FFF2-40B4-BE49-F238E27FC236}">
                <a16:creationId xmlns:a16="http://schemas.microsoft.com/office/drawing/2014/main" id="{B3B62F3E-D0DF-4A13-A005-3CCFDD6DFC1A}"/>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1880632262"/>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Photo layout with bullet text &amp; icons">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5543516" cy="728448"/>
          </a:xfrm>
        </p:spPr>
        <p:txBody>
          <a:bodyPr/>
          <a:lstStyle>
            <a:lvl1pPr>
              <a:defRPr>
                <a:solidFill>
                  <a:schemeClr val="tx1"/>
                </a:solidFill>
              </a:defRPr>
            </a:lvl1pPr>
          </a:lstStyle>
          <a:p>
            <a:r>
              <a:rPr lang="en-US"/>
              <a:t>Photo layout 1</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18644" y="1709493"/>
            <a:ext cx="5579310" cy="369332"/>
          </a:xfrm>
          <a:prstGeom prst="rect">
            <a:avLst/>
          </a:prstGeom>
        </p:spPr>
        <p:txBody>
          <a:bodyPr wrap="square" lIns="0" tIns="0" rIns="0" bIns="0" anchor="b">
            <a:spAutoFit/>
          </a:bodyPr>
          <a:lstStyle>
            <a:lvl1pPr marL="0" indent="0">
              <a:lnSpc>
                <a:spcPct val="100000"/>
              </a:lnSpc>
              <a:buNone/>
              <a:defRPr lang="en-US" sz="2400" kern="1200" spc="0" baseline="0" dirty="0">
                <a:solidFill>
                  <a:schemeClr val="tx1"/>
                </a:solidFill>
                <a:latin typeface="+mj-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a:t>
            </a:r>
            <a:r>
              <a:rPr lang="en-US" err="1"/>
              <a:t>Semibold</a:t>
            </a:r>
            <a:r>
              <a:rPr lang="en-US"/>
              <a:t> 20/24.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1422400" y="2267319"/>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10" name="Straight Connector 9">
            <a:extLst>
              <a:ext uri="{FF2B5EF4-FFF2-40B4-BE49-F238E27FC236}">
                <a16:creationId xmlns:a16="http://schemas.microsoft.com/office/drawing/2014/main" id="{7FA17B80-9C3D-4DD7-B924-02A9E3E600E1}"/>
              </a:ext>
              <a:ext uri="{C183D7F6-B498-43B3-948B-1728B52AA6E4}">
                <adec:decorative xmlns:adec="http://schemas.microsoft.com/office/drawing/2017/decorative" val="1"/>
              </a:ext>
            </a:extLst>
          </p:cNvPr>
          <p:cNvCxnSpPr>
            <a:cxnSpLocks/>
          </p:cNvCxnSpPr>
          <p:nvPr userDrawn="1"/>
        </p:nvCxnSpPr>
        <p:spPr>
          <a:xfrm>
            <a:off x="1422400" y="3066417"/>
            <a:ext cx="44977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1422400" y="3280740"/>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11" name="Straight Connector 10">
            <a:extLst>
              <a:ext uri="{FF2B5EF4-FFF2-40B4-BE49-F238E27FC236}">
                <a16:creationId xmlns:a16="http://schemas.microsoft.com/office/drawing/2014/main" id="{3FD3D5BB-5B0F-44DE-B4B8-000A681CEA94}"/>
              </a:ext>
              <a:ext uri="{C183D7F6-B498-43B3-948B-1728B52AA6E4}">
                <adec:decorative xmlns:adec="http://schemas.microsoft.com/office/drawing/2017/decorative" val="1"/>
              </a:ext>
            </a:extLst>
          </p:cNvPr>
          <p:cNvCxnSpPr>
            <a:cxnSpLocks/>
          </p:cNvCxnSpPr>
          <p:nvPr userDrawn="1"/>
        </p:nvCxnSpPr>
        <p:spPr>
          <a:xfrm>
            <a:off x="1422400" y="4079838"/>
            <a:ext cx="44977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460A0EF6-FA0B-4D44-8315-ED90C5B93C73}"/>
              </a:ext>
            </a:extLst>
          </p:cNvPr>
          <p:cNvSpPr>
            <a:spLocks noGrp="1"/>
          </p:cNvSpPr>
          <p:nvPr>
            <p:ph type="body" sz="quarter" idx="45" hasCustomPrompt="1"/>
          </p:nvPr>
        </p:nvSpPr>
        <p:spPr>
          <a:xfrm>
            <a:off x="1422400" y="4294161"/>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A637605A-2FAC-4994-ACEC-7082FD1D75A8}"/>
              </a:ext>
              <a:ext uri="{C183D7F6-B498-43B3-948B-1728B52AA6E4}">
                <adec:decorative xmlns:adec="http://schemas.microsoft.com/office/drawing/2017/decorative" val="1"/>
              </a:ext>
            </a:extLst>
          </p:cNvPr>
          <p:cNvCxnSpPr>
            <a:cxnSpLocks/>
          </p:cNvCxnSpPr>
          <p:nvPr userDrawn="1"/>
        </p:nvCxnSpPr>
        <p:spPr>
          <a:xfrm>
            <a:off x="1422400" y="5093259"/>
            <a:ext cx="44977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5A88BE58-E914-49A7-B477-3DBF3F91D24F}"/>
              </a:ext>
            </a:extLst>
          </p:cNvPr>
          <p:cNvSpPr>
            <a:spLocks noGrp="1"/>
          </p:cNvSpPr>
          <p:nvPr>
            <p:ph type="body" sz="quarter" idx="46" hasCustomPrompt="1"/>
          </p:nvPr>
        </p:nvSpPr>
        <p:spPr>
          <a:xfrm>
            <a:off x="1422400" y="5307581"/>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2" y="-1"/>
            <a:ext cx="5973053" cy="6858001"/>
          </a:xfrm>
          <a:prstGeom prst="rect">
            <a:avLst/>
          </a:prstGeom>
          <a:blipFill>
            <a:blip r:embed="rId2"/>
            <a:stretch>
              <a:fillRect/>
            </a:stretch>
          </a:blipFill>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Footer Placeholder 1">
            <a:extLst>
              <a:ext uri="{FF2B5EF4-FFF2-40B4-BE49-F238E27FC236}">
                <a16:creationId xmlns:a16="http://schemas.microsoft.com/office/drawing/2014/main" id="{5F6EB83D-C2A5-4189-B12B-1320B6ADB9B8}"/>
              </a:ext>
            </a:extLst>
          </p:cNvPr>
          <p:cNvSpPr txBox="1">
            <a:spLocks/>
          </p:cNvSpPr>
          <p:nvPr userDrawn="1"/>
        </p:nvSpPr>
        <p:spPr>
          <a:xfrm>
            <a:off x="418644"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l"/>
            <a:r>
              <a:rPr lang="en-US"/>
              <a:t>© Copyright Microsoft Corporation. All rights reserved.</a:t>
            </a:r>
          </a:p>
        </p:txBody>
      </p:sp>
    </p:spTree>
    <p:extLst>
      <p:ext uri="{BB962C8B-B14F-4D97-AF65-F5344CB8AC3E}">
        <p14:creationId xmlns:p14="http://schemas.microsoft.com/office/powerpoint/2010/main" val="976341919"/>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Photo layout with 4 rows tex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11354712" cy="728448"/>
          </a:xfrm>
        </p:spPr>
        <p:txBody>
          <a:bodyPr/>
          <a:lstStyle>
            <a:lvl1pPr>
              <a:defRPr>
                <a:solidFill>
                  <a:schemeClr val="tx1"/>
                </a:solidFill>
              </a:defRPr>
            </a:lvl1pPr>
          </a:lstStyle>
          <a:p>
            <a:r>
              <a:rPr lang="en-US"/>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7"/>
            <a:ext cx="5579310" cy="1128821"/>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2734160"/>
            <a:ext cx="5579310" cy="1128821"/>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5" name="Text Placeholder 4">
            <a:extLst>
              <a:ext uri="{FF2B5EF4-FFF2-40B4-BE49-F238E27FC236}">
                <a16:creationId xmlns:a16="http://schemas.microsoft.com/office/drawing/2014/main" id="{7C7AB201-5BBE-4D8C-A466-367843FF4F01}"/>
              </a:ext>
            </a:extLst>
          </p:cNvPr>
          <p:cNvSpPr>
            <a:spLocks noGrp="1"/>
          </p:cNvSpPr>
          <p:nvPr>
            <p:ph type="body" sz="quarter" idx="45" hasCustomPrompt="1"/>
          </p:nvPr>
        </p:nvSpPr>
        <p:spPr>
          <a:xfrm>
            <a:off x="418644" y="4011423"/>
            <a:ext cx="5579310" cy="1128821"/>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9" name="Text Placeholder 4">
            <a:extLst>
              <a:ext uri="{FF2B5EF4-FFF2-40B4-BE49-F238E27FC236}">
                <a16:creationId xmlns:a16="http://schemas.microsoft.com/office/drawing/2014/main" id="{FAB025A3-3CCD-40EA-99F1-A41DBE40973C}"/>
              </a:ext>
            </a:extLst>
          </p:cNvPr>
          <p:cNvSpPr>
            <a:spLocks noGrp="1"/>
          </p:cNvSpPr>
          <p:nvPr>
            <p:ph type="body" sz="quarter" idx="46" hasCustomPrompt="1"/>
          </p:nvPr>
        </p:nvSpPr>
        <p:spPr>
          <a:xfrm>
            <a:off x="418644" y="5288687"/>
            <a:ext cx="5579310" cy="1128821"/>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2" name="Rectangle 1">
            <a:extLst>
              <a:ext uri="{FF2B5EF4-FFF2-40B4-BE49-F238E27FC236}">
                <a16:creationId xmlns:a16="http://schemas.microsoft.com/office/drawing/2014/main" id="{680D905E-E7A9-44EC-830B-323C290AAA27}"/>
              </a:ext>
              <a:ext uri="{C183D7F6-B498-43B3-948B-1728B52AA6E4}">
                <adec:decorative xmlns:adec="http://schemas.microsoft.com/office/drawing/2017/decorative" val="1"/>
              </a:ext>
            </a:extLst>
          </p:cNvPr>
          <p:cNvSpPr/>
          <p:nvPr userDrawn="1"/>
        </p:nvSpPr>
        <p:spPr bwMode="auto">
          <a:xfrm>
            <a:off x="6229842" y="1456896"/>
            <a:ext cx="5543514" cy="4960611"/>
          </a:xfrm>
          <a:prstGeom prst="rect">
            <a:avLst/>
          </a:prstGeom>
          <a:noFill/>
          <a:ln w="1905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49678" y="1564130"/>
            <a:ext cx="5303845" cy="4746143"/>
          </a:xfrm>
          <a:prstGeom prst="rect">
            <a:avLst/>
          </a:prstGeom>
          <a:blipFill dpi="0" rotWithShape="1">
            <a:blip r:embed="rId2"/>
            <a:srcRect/>
            <a:stretch>
              <a:fillRect/>
            </a:stretch>
          </a:blipFill>
          <a:ln w="19050">
            <a:noFill/>
          </a:ln>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cxnSp>
        <p:nvCxnSpPr>
          <p:cNvPr id="9" name="Straight Connector 8">
            <a:extLst>
              <a:ext uri="{FF2B5EF4-FFF2-40B4-BE49-F238E27FC236}">
                <a16:creationId xmlns:a16="http://schemas.microsoft.com/office/drawing/2014/main" id="{5E2F051F-FAD1-40B7-AD8D-86ACA838D32B}"/>
              </a:ext>
              <a:ext uri="{C183D7F6-B498-43B3-948B-1728B52AA6E4}">
                <adec:decorative xmlns:adec="http://schemas.microsoft.com/office/drawing/2017/decorative" val="1"/>
              </a:ext>
            </a:extLst>
          </p:cNvPr>
          <p:cNvCxnSpPr>
            <a:cxnSpLocks/>
          </p:cNvCxnSpPr>
          <p:nvPr userDrawn="1"/>
        </p:nvCxnSpPr>
        <p:spPr>
          <a:xfrm>
            <a:off x="418644" y="2660048"/>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A8966B79-BC7C-4DB8-80D4-01380DB97330}"/>
              </a:ext>
              <a:ext uri="{C183D7F6-B498-43B3-948B-1728B52AA6E4}">
                <adec:decorative xmlns:adec="http://schemas.microsoft.com/office/drawing/2017/decorative" val="1"/>
              </a:ext>
            </a:extLst>
          </p:cNvPr>
          <p:cNvCxnSpPr>
            <a:cxnSpLocks/>
          </p:cNvCxnSpPr>
          <p:nvPr userDrawn="1"/>
        </p:nvCxnSpPr>
        <p:spPr>
          <a:xfrm>
            <a:off x="418644" y="3937131"/>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E69D048A-1B0B-4837-8CE2-BD16F3AE2B1C}"/>
              </a:ext>
              <a:ext uri="{C183D7F6-B498-43B3-948B-1728B52AA6E4}">
                <adec:decorative xmlns:adec="http://schemas.microsoft.com/office/drawing/2017/decorative" val="1"/>
              </a:ext>
            </a:extLst>
          </p:cNvPr>
          <p:cNvCxnSpPr>
            <a:cxnSpLocks/>
          </p:cNvCxnSpPr>
          <p:nvPr userDrawn="1"/>
        </p:nvCxnSpPr>
        <p:spPr>
          <a:xfrm>
            <a:off x="418644" y="5214214"/>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 name="Footer Placeholder 1">
            <a:extLst>
              <a:ext uri="{FF2B5EF4-FFF2-40B4-BE49-F238E27FC236}">
                <a16:creationId xmlns:a16="http://schemas.microsoft.com/office/drawing/2014/main" id="{B394CE8A-C8F7-40DD-84CF-FE592D7BC2D8}"/>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567028065"/>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Photo layout with gray filled text box">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p:spPr>
        <p:txBody>
          <a:bodyPr/>
          <a:lstStyle>
            <a:lvl1pPr>
              <a:defRPr>
                <a:solidFill>
                  <a:schemeClr val="tx1"/>
                </a:solidFill>
              </a:defRPr>
            </a:lvl1pPr>
          </a:lstStyle>
          <a:p>
            <a:r>
              <a:rPr lang="en-US"/>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7"/>
            <a:ext cx="5579310" cy="1128821"/>
          </a:xfrm>
          <a:prstGeom prst="rect">
            <a:avLst/>
          </a:prstGeom>
          <a:solidFill>
            <a:schemeClr val="bg2"/>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2734160"/>
            <a:ext cx="5579310" cy="1128821"/>
          </a:xfrm>
          <a:prstGeom prst="rect">
            <a:avLst/>
          </a:prstGeom>
          <a:solidFill>
            <a:schemeClr val="bg2"/>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5" name="Text Placeholder 4">
            <a:extLst>
              <a:ext uri="{FF2B5EF4-FFF2-40B4-BE49-F238E27FC236}">
                <a16:creationId xmlns:a16="http://schemas.microsoft.com/office/drawing/2014/main" id="{7C7AB201-5BBE-4D8C-A466-367843FF4F01}"/>
              </a:ext>
            </a:extLst>
          </p:cNvPr>
          <p:cNvSpPr>
            <a:spLocks noGrp="1"/>
          </p:cNvSpPr>
          <p:nvPr>
            <p:ph type="body" sz="quarter" idx="45" hasCustomPrompt="1"/>
          </p:nvPr>
        </p:nvSpPr>
        <p:spPr>
          <a:xfrm>
            <a:off x="418644" y="4011423"/>
            <a:ext cx="5579310" cy="1128821"/>
          </a:xfrm>
          <a:prstGeom prst="rect">
            <a:avLst/>
          </a:prstGeom>
          <a:solidFill>
            <a:schemeClr val="bg2"/>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9" name="Text Placeholder 4">
            <a:extLst>
              <a:ext uri="{FF2B5EF4-FFF2-40B4-BE49-F238E27FC236}">
                <a16:creationId xmlns:a16="http://schemas.microsoft.com/office/drawing/2014/main" id="{FAB025A3-3CCD-40EA-99F1-A41DBE40973C}"/>
              </a:ext>
            </a:extLst>
          </p:cNvPr>
          <p:cNvSpPr>
            <a:spLocks noGrp="1"/>
          </p:cNvSpPr>
          <p:nvPr>
            <p:ph type="body" sz="quarter" idx="46" hasCustomPrompt="1"/>
          </p:nvPr>
        </p:nvSpPr>
        <p:spPr>
          <a:xfrm>
            <a:off x="418644" y="5288687"/>
            <a:ext cx="5579310" cy="1128821"/>
          </a:xfrm>
          <a:prstGeom prst="rect">
            <a:avLst/>
          </a:prstGeom>
          <a:solidFill>
            <a:schemeClr val="bg2"/>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userDrawn="1"/>
        </p:nvSpPr>
        <p:spPr bwMode="auto">
          <a:xfrm>
            <a:off x="6229842" y="1456896"/>
            <a:ext cx="5543514" cy="4960611"/>
          </a:xfrm>
          <a:prstGeom prst="rect">
            <a:avLst/>
          </a:prstGeom>
          <a:noFill/>
          <a:ln w="1905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49678" y="1564130"/>
            <a:ext cx="5303845" cy="4746143"/>
          </a:xfrm>
          <a:prstGeom prst="rect">
            <a:avLst/>
          </a:prstGeom>
          <a:blipFill dpi="0" rotWithShape="1">
            <a:blip r:embed="rId2"/>
            <a:srcRect/>
            <a:stretch>
              <a:fillRect/>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Footer Placeholder 1">
            <a:extLst>
              <a:ext uri="{FF2B5EF4-FFF2-40B4-BE49-F238E27FC236}">
                <a16:creationId xmlns:a16="http://schemas.microsoft.com/office/drawing/2014/main" id="{BDD9959D-3459-4484-BDE0-9F4EABE5443B}"/>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925728705"/>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Photo layout with gray filled text box">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p:spPr>
        <p:txBody>
          <a:bodyPr/>
          <a:lstStyle>
            <a:lvl1pPr>
              <a:defRPr>
                <a:solidFill>
                  <a:schemeClr val="tx1"/>
                </a:solidFill>
              </a:defRPr>
            </a:lvl1pPr>
          </a:lstStyle>
          <a:p>
            <a:r>
              <a:rPr lang="en-US"/>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7"/>
            <a:ext cx="5579310" cy="4960609"/>
          </a:xfrm>
          <a:prstGeom prst="rect">
            <a:avLst/>
          </a:prstGeom>
          <a:solidFill>
            <a:schemeClr val="bg2"/>
          </a:solidFill>
        </p:spPr>
        <p:txBody>
          <a:bodyPr lIns="137160" tIns="91440" rIns="137160" bIns="91440" anchor="t">
            <a:noAutofit/>
          </a:bodyPr>
          <a:lstStyle>
            <a:lvl1pPr marL="0" indent="0">
              <a:lnSpc>
                <a:spcPct val="100000"/>
              </a:lnSpc>
              <a:spcBef>
                <a:spcPts val="0"/>
              </a:spcBef>
              <a:spcAft>
                <a:spcPts val="1200"/>
              </a:spcAft>
              <a:buFont typeface="Arial" panose="020B0604020202020204" pitchFamily="34" charset="0"/>
              <a:buNone/>
              <a:defRPr sz="20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a:p>
            <a:pPr marL="0" marR="0" lvl="0" indent="0" algn="l" defTabSz="914367" rtl="0" eaLnBrk="1" fontAlgn="auto" latinLnBrk="0" hangingPunct="1">
              <a:lnSpc>
                <a:spcPct val="100000"/>
              </a:lnSpc>
              <a:spcBef>
                <a:spcPts val="0"/>
              </a:spcBef>
              <a:spcAft>
                <a:spcPts val="0"/>
              </a:spcAft>
              <a:buClrTx/>
              <a:buSzPct val="90000"/>
              <a:buFont typeface="Arial" panose="020B0604020202020204" pitchFamily="34" charset="0"/>
              <a:buNone/>
              <a:tabLst/>
              <a:defRPr/>
            </a:pPr>
            <a:r>
              <a:rPr lang="en-US"/>
              <a:t>Body copy Segoe UI Regular 14/18.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userDrawn="1"/>
        </p:nvSpPr>
        <p:spPr bwMode="auto">
          <a:xfrm>
            <a:off x="6229842" y="1456896"/>
            <a:ext cx="5543514" cy="4960611"/>
          </a:xfrm>
          <a:prstGeom prst="rect">
            <a:avLst/>
          </a:prstGeom>
          <a:noFill/>
          <a:ln w="1905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49678" y="1564130"/>
            <a:ext cx="5303845" cy="4746143"/>
          </a:xfrm>
          <a:prstGeom prst="rect">
            <a:avLst/>
          </a:prstGeom>
          <a:blipFill dpi="0" rotWithShape="1">
            <a:blip r:embed="rId2"/>
            <a:srcRect/>
            <a:stretch>
              <a:fillRect/>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Footer Placeholder 1">
            <a:extLst>
              <a:ext uri="{FF2B5EF4-FFF2-40B4-BE49-F238E27FC236}">
                <a16:creationId xmlns:a16="http://schemas.microsoft.com/office/drawing/2014/main" id="{BDD9959D-3459-4484-BDE0-9F4EABE5443B}"/>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56345408"/>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Photo layout with single gray filled text box 2/3">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p:spPr>
        <p:txBody>
          <a:bodyPr/>
          <a:lstStyle>
            <a:lvl1pPr>
              <a:defRPr>
                <a:solidFill>
                  <a:schemeClr val="tx1"/>
                </a:solidFill>
              </a:defRPr>
            </a:lvl1pPr>
          </a:lstStyle>
          <a:p>
            <a:r>
              <a:rPr lang="en-US"/>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7"/>
            <a:ext cx="3659644" cy="4960609"/>
          </a:xfrm>
          <a:prstGeom prst="rect">
            <a:avLst/>
          </a:prstGeom>
          <a:solidFill>
            <a:schemeClr val="bg2"/>
          </a:solidFill>
        </p:spPr>
        <p:txBody>
          <a:bodyPr lIns="137160" tIns="91440" rIns="137160" bIns="91440" anchor="t">
            <a:noAutofit/>
          </a:bodyPr>
          <a:lstStyle>
            <a:lvl1pPr marL="0" indent="0">
              <a:lnSpc>
                <a:spcPct val="100000"/>
              </a:lnSpc>
              <a:spcBef>
                <a:spcPts val="0"/>
              </a:spcBef>
              <a:spcAft>
                <a:spcPts val="1200"/>
              </a:spcAft>
              <a:buFont typeface="Arial" panose="020B0604020202020204" pitchFamily="34" charset="0"/>
              <a:buNone/>
              <a:defRPr sz="18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a:p>
            <a:pPr marL="0" marR="0" lvl="0" indent="0" algn="l" defTabSz="914367" rtl="0" eaLnBrk="1" fontAlgn="auto" latinLnBrk="0" hangingPunct="1">
              <a:lnSpc>
                <a:spcPct val="100000"/>
              </a:lnSpc>
              <a:spcBef>
                <a:spcPts val="0"/>
              </a:spcBef>
              <a:spcAft>
                <a:spcPts val="0"/>
              </a:spcAft>
              <a:buClrTx/>
              <a:buSzPct val="90000"/>
              <a:buFont typeface="Arial" panose="020B0604020202020204" pitchFamily="34" charset="0"/>
              <a:buNone/>
              <a:tabLst/>
              <a:defRPr/>
            </a:pPr>
            <a:r>
              <a:rPr lang="en-US"/>
              <a:t>Body copy Segoe UI Regular 14/18.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userDrawn="1"/>
        </p:nvSpPr>
        <p:spPr bwMode="auto">
          <a:xfrm>
            <a:off x="4303713" y="1456896"/>
            <a:ext cx="7469643" cy="4960611"/>
          </a:xfrm>
          <a:prstGeom prst="rect">
            <a:avLst/>
          </a:prstGeom>
          <a:noFill/>
          <a:ln w="1905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4432300" y="1564130"/>
            <a:ext cx="7221223" cy="4709670"/>
          </a:xfrm>
          <a:prstGeom prst="rect">
            <a:avLst/>
          </a:prstGeom>
          <a:blipFill dpi="0" rotWithShape="1">
            <a:blip r:embed="rId2"/>
            <a:srcRect/>
            <a:stretch>
              <a:fillRect t="-17528" b="-19678"/>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Footer Placeholder 1">
            <a:extLst>
              <a:ext uri="{FF2B5EF4-FFF2-40B4-BE49-F238E27FC236}">
                <a16:creationId xmlns:a16="http://schemas.microsoft.com/office/drawing/2014/main" id="{BDD9959D-3459-4484-BDE0-9F4EABE5443B}"/>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413450038"/>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Photo layout with single gray filled text box 1/3">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p:spPr>
        <p:txBody>
          <a:bodyPr/>
          <a:lstStyle>
            <a:lvl1pPr>
              <a:defRPr>
                <a:solidFill>
                  <a:schemeClr val="tx1"/>
                </a:solidFill>
              </a:defRPr>
            </a:lvl1pPr>
          </a:lstStyle>
          <a:p>
            <a:r>
              <a:rPr lang="en-US"/>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7"/>
            <a:ext cx="7264856" cy="4960609"/>
          </a:xfrm>
          <a:prstGeom prst="rect">
            <a:avLst/>
          </a:prstGeom>
          <a:solidFill>
            <a:schemeClr val="bg2"/>
          </a:solidFill>
        </p:spPr>
        <p:txBody>
          <a:bodyPr lIns="137160" tIns="91440" rIns="137160" bIns="91440" anchor="t">
            <a:noAutofit/>
          </a:bodyPr>
          <a:lstStyle>
            <a:lvl1pPr marL="0" indent="0">
              <a:lnSpc>
                <a:spcPct val="100000"/>
              </a:lnSpc>
              <a:spcBef>
                <a:spcPts val="0"/>
              </a:spcBef>
              <a:spcAft>
                <a:spcPts val="1200"/>
              </a:spcAft>
              <a:buFont typeface="Arial" panose="020B0604020202020204" pitchFamily="34" charset="0"/>
              <a:buNone/>
              <a:defRPr sz="18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a:p>
            <a:pPr marL="0" marR="0" lvl="0" indent="0" algn="l" defTabSz="914367" rtl="0" eaLnBrk="1" fontAlgn="auto" latinLnBrk="0" hangingPunct="1">
              <a:lnSpc>
                <a:spcPct val="100000"/>
              </a:lnSpc>
              <a:spcBef>
                <a:spcPts val="0"/>
              </a:spcBef>
              <a:spcAft>
                <a:spcPts val="0"/>
              </a:spcAft>
              <a:buClrTx/>
              <a:buSzPct val="90000"/>
              <a:buFont typeface="Arial" panose="020B0604020202020204" pitchFamily="34" charset="0"/>
              <a:buNone/>
              <a:tabLst/>
              <a:defRPr/>
            </a:pPr>
            <a:r>
              <a:rPr lang="en-US"/>
              <a:t>Body copy Segoe UI Regular 14/18.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userDrawn="1"/>
        </p:nvSpPr>
        <p:spPr bwMode="auto">
          <a:xfrm>
            <a:off x="7910513" y="1456896"/>
            <a:ext cx="3862843" cy="4960611"/>
          </a:xfrm>
          <a:prstGeom prst="rect">
            <a:avLst/>
          </a:prstGeom>
          <a:noFill/>
          <a:ln w="1905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8022023" y="1587701"/>
            <a:ext cx="3639823" cy="4699000"/>
          </a:xfrm>
          <a:prstGeom prst="rect">
            <a:avLst/>
          </a:prstGeom>
          <a:blipFill dpi="0" rotWithShape="1">
            <a:blip r:embed="rId2"/>
            <a:srcRect/>
            <a:stretch>
              <a:fillRect l="-23091" t="229" r="-21981" b="-785"/>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Footer Placeholder 1">
            <a:extLst>
              <a:ext uri="{FF2B5EF4-FFF2-40B4-BE49-F238E27FC236}">
                <a16:creationId xmlns:a16="http://schemas.microsoft.com/office/drawing/2014/main" id="{BDD9959D-3459-4484-BDE0-9F4EABE5443B}"/>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051888092"/>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Photo layout with 4 gray filled text box 1/3">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p:spPr>
        <p:txBody>
          <a:bodyPr/>
          <a:lstStyle>
            <a:lvl1pPr>
              <a:defRPr>
                <a:solidFill>
                  <a:schemeClr val="tx1"/>
                </a:solidFill>
              </a:defRPr>
            </a:lvl1pPr>
          </a:lstStyle>
          <a:p>
            <a:r>
              <a:rPr lang="en-US"/>
              <a:t>Photo layout 1</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userDrawn="1"/>
        </p:nvSpPr>
        <p:spPr bwMode="auto">
          <a:xfrm>
            <a:off x="7910513" y="1456896"/>
            <a:ext cx="3862843" cy="4960611"/>
          </a:xfrm>
          <a:prstGeom prst="rect">
            <a:avLst/>
          </a:prstGeom>
          <a:noFill/>
          <a:ln w="1905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8022023" y="1587701"/>
            <a:ext cx="3639823" cy="4699000"/>
          </a:xfrm>
          <a:prstGeom prst="rect">
            <a:avLst/>
          </a:prstGeom>
          <a:blipFill dpi="0" rotWithShape="1">
            <a:blip r:embed="rId2"/>
            <a:srcRect/>
            <a:stretch>
              <a:fillRect l="-23091" t="229" r="-21981" b="-785"/>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Footer Placeholder 1">
            <a:extLst>
              <a:ext uri="{FF2B5EF4-FFF2-40B4-BE49-F238E27FC236}">
                <a16:creationId xmlns:a16="http://schemas.microsoft.com/office/drawing/2014/main" id="{BDD9959D-3459-4484-BDE0-9F4EABE5443B}"/>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
        <p:nvSpPr>
          <p:cNvPr id="7" name="Text Placeholder 4">
            <a:extLst>
              <a:ext uri="{FF2B5EF4-FFF2-40B4-BE49-F238E27FC236}">
                <a16:creationId xmlns:a16="http://schemas.microsoft.com/office/drawing/2014/main" id="{C1EB2A9C-3B59-43BD-96AE-6A4C7C84321D}"/>
              </a:ext>
            </a:extLst>
          </p:cNvPr>
          <p:cNvSpPr>
            <a:spLocks noGrp="1"/>
          </p:cNvSpPr>
          <p:nvPr>
            <p:ph type="body" sz="quarter" idx="43" hasCustomPrompt="1"/>
          </p:nvPr>
        </p:nvSpPr>
        <p:spPr>
          <a:xfrm>
            <a:off x="418644" y="1456897"/>
            <a:ext cx="7264856" cy="1128821"/>
          </a:xfrm>
          <a:prstGeom prst="rect">
            <a:avLst/>
          </a:prstGeom>
          <a:solidFill>
            <a:schemeClr val="bg2"/>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9" name="Text Placeholder 4">
            <a:extLst>
              <a:ext uri="{FF2B5EF4-FFF2-40B4-BE49-F238E27FC236}">
                <a16:creationId xmlns:a16="http://schemas.microsoft.com/office/drawing/2014/main" id="{31D11AD8-DA32-42A7-B88D-0E823F778A03}"/>
              </a:ext>
            </a:extLst>
          </p:cNvPr>
          <p:cNvSpPr>
            <a:spLocks noGrp="1"/>
          </p:cNvSpPr>
          <p:nvPr>
            <p:ph type="body" sz="quarter" idx="44" hasCustomPrompt="1"/>
          </p:nvPr>
        </p:nvSpPr>
        <p:spPr>
          <a:xfrm>
            <a:off x="418644" y="2734160"/>
            <a:ext cx="7264856" cy="1128821"/>
          </a:xfrm>
          <a:prstGeom prst="rect">
            <a:avLst/>
          </a:prstGeom>
          <a:solidFill>
            <a:schemeClr val="bg2"/>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0" name="Text Placeholder 4">
            <a:extLst>
              <a:ext uri="{FF2B5EF4-FFF2-40B4-BE49-F238E27FC236}">
                <a16:creationId xmlns:a16="http://schemas.microsoft.com/office/drawing/2014/main" id="{E56A33AA-AFB4-4DF2-8880-526CA3A2B270}"/>
              </a:ext>
            </a:extLst>
          </p:cNvPr>
          <p:cNvSpPr>
            <a:spLocks noGrp="1"/>
          </p:cNvSpPr>
          <p:nvPr>
            <p:ph type="body" sz="quarter" idx="45" hasCustomPrompt="1"/>
          </p:nvPr>
        </p:nvSpPr>
        <p:spPr>
          <a:xfrm>
            <a:off x="418644" y="4011423"/>
            <a:ext cx="7264856" cy="1128821"/>
          </a:xfrm>
          <a:prstGeom prst="rect">
            <a:avLst/>
          </a:prstGeom>
          <a:solidFill>
            <a:schemeClr val="bg2"/>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1" name="Text Placeholder 4">
            <a:extLst>
              <a:ext uri="{FF2B5EF4-FFF2-40B4-BE49-F238E27FC236}">
                <a16:creationId xmlns:a16="http://schemas.microsoft.com/office/drawing/2014/main" id="{CD1D96C0-C55B-49CB-AC75-4512E364373D}"/>
              </a:ext>
            </a:extLst>
          </p:cNvPr>
          <p:cNvSpPr>
            <a:spLocks noGrp="1"/>
          </p:cNvSpPr>
          <p:nvPr>
            <p:ph type="body" sz="quarter" idx="46" hasCustomPrompt="1"/>
          </p:nvPr>
        </p:nvSpPr>
        <p:spPr>
          <a:xfrm>
            <a:off x="418644" y="5288687"/>
            <a:ext cx="7264856" cy="1128821"/>
          </a:xfrm>
          <a:prstGeom prst="rect">
            <a:avLst/>
          </a:prstGeom>
          <a:solidFill>
            <a:schemeClr val="bg2"/>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Tree>
    <p:extLst>
      <p:ext uri="{BB962C8B-B14F-4D97-AF65-F5344CB8AC3E}">
        <p14:creationId xmlns:p14="http://schemas.microsoft.com/office/powerpoint/2010/main" val="343205534"/>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Photo layout with text in vertical layou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p:spPr>
        <p:txBody>
          <a:bodyPr/>
          <a:lstStyle>
            <a:lvl1pPr>
              <a:defRPr>
                <a:solidFill>
                  <a:schemeClr val="tx1"/>
                </a:solidFill>
              </a:defRPr>
            </a:lvl1pPr>
          </a:lstStyle>
          <a:p>
            <a:r>
              <a:rPr lang="en-US"/>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8"/>
            <a:ext cx="11354712" cy="824439"/>
          </a:xfrm>
          <a:prstGeom prst="rect">
            <a:avLst/>
          </a:prstGeom>
          <a:noFill/>
        </p:spPr>
        <p:txBody>
          <a:bodyPr lIns="0" tIns="91440" rIns="0" bIns="91440" anchor="t">
            <a:noAutofit/>
          </a:bodyPr>
          <a:lstStyle>
            <a:lvl1pPr marL="0" indent="0">
              <a:lnSpc>
                <a:spcPct val="100000"/>
              </a:lnSpc>
              <a:spcBef>
                <a:spcPts val="0"/>
              </a:spcBef>
              <a:buFont typeface="Arial" panose="020B0604020202020204" pitchFamily="34" charset="0"/>
              <a:buNone/>
              <a:defRPr sz="18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userDrawn="1"/>
        </p:nvSpPr>
        <p:spPr bwMode="auto">
          <a:xfrm>
            <a:off x="418642" y="2438400"/>
            <a:ext cx="11354714" cy="3979107"/>
          </a:xfrm>
          <a:prstGeom prst="rect">
            <a:avLst/>
          </a:prstGeom>
          <a:noFill/>
          <a:ln w="1905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554986" y="2594019"/>
            <a:ext cx="11082024" cy="3667868"/>
          </a:xfrm>
          <a:prstGeom prst="rect">
            <a:avLst/>
          </a:prstGeom>
          <a:blipFill dpi="0" rotWithShape="1">
            <a:blip r:embed="rId2"/>
            <a:srcRect/>
            <a:stretch>
              <a:fillRect/>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Footer Placeholder 1">
            <a:extLst>
              <a:ext uri="{FF2B5EF4-FFF2-40B4-BE49-F238E27FC236}">
                <a16:creationId xmlns:a16="http://schemas.microsoft.com/office/drawing/2014/main" id="{BDD9959D-3459-4484-BDE0-9F4EABE5443B}"/>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1471481902"/>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Demo slide with tex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E9E5E14-01F2-4F10-A177-A81144B86D44}"/>
              </a:ext>
            </a:extLst>
          </p:cNvPr>
          <p:cNvSpPr>
            <a:spLocks noGrp="1"/>
          </p:cNvSpPr>
          <p:nvPr>
            <p:ph type="title"/>
          </p:nvPr>
        </p:nvSpPr>
        <p:spPr>
          <a:xfrm>
            <a:off x="418643" y="440494"/>
            <a:ext cx="11341268" cy="728448"/>
          </a:xfrm>
        </p:spPr>
        <p:txBody>
          <a:bodyPr/>
          <a:lstStyle/>
          <a:p>
            <a:r>
              <a:rPr lang="en-US"/>
              <a:t>Click to edit Master title style</a:t>
            </a:r>
          </a:p>
        </p:txBody>
      </p:sp>
      <p:sp>
        <p:nvSpPr>
          <p:cNvPr id="4" name="Text Placeholder 3"/>
          <p:cNvSpPr>
            <a:spLocks noGrp="1"/>
          </p:cNvSpPr>
          <p:nvPr>
            <p:ph type="body" sz="quarter" idx="10" hasCustomPrompt="1"/>
          </p:nvPr>
        </p:nvSpPr>
        <p:spPr>
          <a:xfrm>
            <a:off x="418644" y="1456898"/>
            <a:ext cx="5408119" cy="615553"/>
          </a:xfrm>
          <a:prstGeom prst="rect">
            <a:avLst/>
          </a:prstGeom>
        </p:spPr>
        <p:txBody>
          <a:bodyPr wrap="square" lIns="0" tIns="0" rIns="0" bIns="0">
            <a:spAutoFit/>
          </a:bodyPr>
          <a:lstStyle>
            <a:lvl1pPr marL="0" indent="0">
              <a:lnSpc>
                <a:spcPts val="2353"/>
              </a:lnSpc>
              <a:buNone/>
              <a:defRPr sz="2400" b="0" i="0" spc="0">
                <a:solidFill>
                  <a:schemeClr val="tx1"/>
                </a:solidFill>
                <a:latin typeface="+mj-lt"/>
              </a:defRPr>
            </a:lvl1pPr>
            <a:lvl2pPr marL="224097" indent="0">
              <a:buNone/>
              <a:defRPr/>
            </a:lvl2pPr>
            <a:lvl3pPr marL="448193" indent="0">
              <a:buNone/>
              <a:defRPr/>
            </a:lvl3pPr>
            <a:lvl4pPr marL="672290" indent="0">
              <a:buNone/>
              <a:defRPr/>
            </a:lvl4pPr>
            <a:lvl5pPr marL="896386" indent="0">
              <a:buNone/>
              <a:defRPr/>
            </a:lvl5pPr>
          </a:lstStyle>
          <a:p>
            <a:pPr lvl="0"/>
            <a:r>
              <a:rPr lang="pt-BR" err="1"/>
              <a:t>Large</a:t>
            </a:r>
            <a:r>
              <a:rPr lang="pt-BR"/>
              <a:t> </a:t>
            </a:r>
            <a:r>
              <a:rPr lang="pt-BR" err="1"/>
              <a:t>subhead</a:t>
            </a:r>
            <a:r>
              <a:rPr lang="pt-BR"/>
              <a:t> Segoe UI </a:t>
            </a:r>
            <a:r>
              <a:rPr lang="pt-BR" err="1"/>
              <a:t>Semibold</a:t>
            </a:r>
            <a:r>
              <a:rPr lang="pt-BR"/>
              <a:t> Regular 20/24</a:t>
            </a:r>
            <a:endParaRPr lang="en-US"/>
          </a:p>
        </p:txBody>
      </p:sp>
      <p:sp>
        <p:nvSpPr>
          <p:cNvPr id="5" name="Text Placeholder 4"/>
          <p:cNvSpPr>
            <a:spLocks noGrp="1"/>
          </p:cNvSpPr>
          <p:nvPr>
            <p:ph type="body" sz="quarter" idx="11" hasCustomPrompt="1"/>
          </p:nvPr>
        </p:nvSpPr>
        <p:spPr>
          <a:xfrm>
            <a:off x="418643" y="2158886"/>
            <a:ext cx="5408118" cy="2339102"/>
          </a:xfrm>
          <a:prstGeom prst="rect">
            <a:avLst/>
          </a:prstGeom>
        </p:spPr>
        <p:txBody>
          <a:bodyPr lIns="0" tIns="45720" rIns="0" bIns="45720"/>
          <a:lstStyle>
            <a:lvl1pPr marL="0" indent="0">
              <a:lnSpc>
                <a:spcPct val="100000"/>
              </a:lnSpc>
              <a:spcBef>
                <a:spcPts val="0"/>
              </a:spcBef>
              <a:spcAft>
                <a:spcPts val="12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Segoe UI Regular 14/18. The quick brown fox jumps over the lazy dog. The quick brown fox jumps over the lazy dog. The quick brown fox jumps over the lazy dog.</a:t>
            </a:r>
          </a:p>
          <a:p>
            <a:pPr lvl="0"/>
            <a:r>
              <a:rPr lang="en-US"/>
              <a:t>Body copy Segoe UI Regular 14/18. The quick brown fox jumps over the lazy dog. The quick brown fox jumps over the lazy dog. The quick brown fox jumps over the lazy dog.</a:t>
            </a:r>
          </a:p>
          <a:p>
            <a:pPr lvl="0"/>
            <a:r>
              <a:rPr lang="en-US"/>
              <a:t>Body copy Segoe UI Regular 14/18. The quick brown fox jumps over the lazy dog. The quick brown fox jumps over the lazy dog. The quick brown fox jumps over the lazy dog.</a:t>
            </a:r>
          </a:p>
        </p:txBody>
      </p:sp>
      <p:pic>
        <p:nvPicPr>
          <p:cNvPr id="11" name="Picture 10" descr="Tablet image">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b="2610"/>
          <a:stretch/>
        </p:blipFill>
        <p:spPr>
          <a:xfrm>
            <a:off x="4444774" y="586254"/>
            <a:ext cx="7747227" cy="6271747"/>
          </a:xfrm>
          <a:prstGeom prst="rect">
            <a:avLst/>
          </a:prstGeom>
        </p:spPr>
      </p:pic>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hasCustomPrompt="1"/>
          </p:nvPr>
        </p:nvSpPr>
        <p:spPr>
          <a:xfrm>
            <a:off x="6357959" y="1699714"/>
            <a:ext cx="5834041" cy="4319326"/>
          </a:xfrm>
          <a:prstGeom prst="rect">
            <a:avLst/>
          </a:prstGeom>
        </p:spPr>
        <p:txBody>
          <a:bodyPr anchor="ctr" anchorCtr="0">
            <a:noAutofit/>
          </a:bodyPr>
          <a:lstStyle>
            <a:lvl1pPr algn="ctr">
              <a:defRPr sz="3529">
                <a:solidFill>
                  <a:srgbClr val="000000"/>
                </a:solidFill>
              </a:defRPr>
            </a:lvl1pPr>
          </a:lstStyle>
          <a:p>
            <a:r>
              <a:rPr lang="en-US"/>
              <a:t>DEMO</a:t>
            </a:r>
          </a:p>
        </p:txBody>
      </p:sp>
      <p:sp>
        <p:nvSpPr>
          <p:cNvPr id="2" name="Footer Placeholder 1">
            <a:extLst>
              <a:ext uri="{FF2B5EF4-FFF2-40B4-BE49-F238E27FC236}">
                <a16:creationId xmlns:a16="http://schemas.microsoft.com/office/drawing/2014/main" id="{8A22579A-F1B5-42C9-964C-C03AC4869056}"/>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569326217"/>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_Power Apps Purple Color">
    <p:bg>
      <p:bgPr>
        <a:solidFill>
          <a:schemeClr val="accent3"/>
        </a:solidFill>
        <a:effectLst/>
      </p:bgPr>
    </p:bg>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bg1"/>
                </a:solidFill>
              </a:defRPr>
            </a:lvl1pPr>
          </a:lstStyle>
          <a:p>
            <a:r>
              <a:rPr lang="en-US"/>
              <a:t>Microsoft 365 title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chemeClr val="bg1"/>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2" name="Footer Placeholder 1">
            <a:extLst>
              <a:ext uri="{FF2B5EF4-FFF2-40B4-BE49-F238E27FC236}">
                <a16:creationId xmlns:a16="http://schemas.microsoft.com/office/drawing/2014/main" id="{DE984AF9-42B3-4123-927E-CEC8570AFE35}"/>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solidFill>
                  <a:schemeClr val="bg1"/>
                </a:solidFill>
              </a:rPr>
              <a:t>© Copyright Microsoft Corporation. All rights reserved.</a:t>
            </a:r>
          </a:p>
        </p:txBody>
      </p:sp>
      <p:pic>
        <p:nvPicPr>
          <p:cNvPr id="4" name="Picture 3" descr="Microsoft Power Platform logo">
            <a:extLst>
              <a:ext uri="{FF2B5EF4-FFF2-40B4-BE49-F238E27FC236}">
                <a16:creationId xmlns:a16="http://schemas.microsoft.com/office/drawing/2014/main" id="{CE80634A-8A0E-44CB-AB31-48313FD22D63}"/>
              </a:ext>
            </a:extLst>
          </p:cNvPr>
          <p:cNvPicPr>
            <a:picLocks noChangeAspect="1"/>
          </p:cNvPicPr>
          <p:nvPr userDrawn="1"/>
        </p:nvPicPr>
        <p:blipFill>
          <a:blip r:embed="rId2"/>
          <a:stretch>
            <a:fillRect/>
          </a:stretch>
        </p:blipFill>
        <p:spPr>
          <a:xfrm>
            <a:off x="136886" y="159692"/>
            <a:ext cx="3646650" cy="872047"/>
          </a:xfrm>
          <a:prstGeom prst="rect">
            <a:avLst/>
          </a:prstGeom>
        </p:spPr>
      </p:pic>
    </p:spTree>
    <p:extLst>
      <p:ext uri="{BB962C8B-B14F-4D97-AF65-F5344CB8AC3E}">
        <p14:creationId xmlns:p14="http://schemas.microsoft.com/office/powerpoint/2010/main" val="34148898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A9A2FC6-09D2-4CBB-A8B4-445680BD8200}"/>
              </a:ext>
            </a:extLst>
          </p:cNvPr>
          <p:cNvSpPr>
            <a:spLocks noGrp="1"/>
          </p:cNvSpPr>
          <p:nvPr>
            <p:ph type="title" hasCustomPrompt="1"/>
          </p:nvPr>
        </p:nvSpPr>
        <p:spPr/>
        <p:txBody>
          <a:bodyPr/>
          <a:lstStyle>
            <a:lvl1pPr>
              <a:defRPr/>
            </a:lvl1pPr>
          </a:lstStyle>
          <a:p>
            <a:r>
              <a:rPr lang="en-US"/>
              <a:t>Demo </a:t>
            </a:r>
          </a:p>
        </p:txBody>
      </p:sp>
      <p:pic>
        <p:nvPicPr>
          <p:cNvPr id="10" name="Picture 9" descr="Tablet image">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b="1563"/>
          <a:stretch/>
        </p:blipFill>
        <p:spPr>
          <a:xfrm>
            <a:off x="334447" y="586564"/>
            <a:ext cx="10869930" cy="6271436"/>
          </a:xfrm>
          <a:prstGeom prst="rect">
            <a:avLst/>
          </a:prstGeom>
        </p:spPr>
      </p:pic>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hasCustomPrompt="1"/>
          </p:nvPr>
        </p:nvSpPr>
        <p:spPr>
          <a:xfrm>
            <a:off x="2265962" y="1702827"/>
            <a:ext cx="7660076" cy="4311543"/>
          </a:xfrm>
          <a:prstGeom prst="rect">
            <a:avLst/>
          </a:prstGeom>
        </p:spPr>
        <p:txBody>
          <a:bodyPr anchor="ctr" anchorCtr="0">
            <a:noAutofit/>
          </a:bodyPr>
          <a:lstStyle>
            <a:lvl1pPr algn="ctr">
              <a:defRPr sz="3529">
                <a:solidFill>
                  <a:srgbClr val="000000"/>
                </a:solidFill>
              </a:defRPr>
            </a:lvl1pPr>
          </a:lstStyle>
          <a:p>
            <a:r>
              <a:rPr lang="en-US"/>
              <a:t>DEMO</a:t>
            </a:r>
          </a:p>
        </p:txBody>
      </p:sp>
      <p:sp>
        <p:nvSpPr>
          <p:cNvPr id="2" name="Footer Placeholder 1">
            <a:extLst>
              <a:ext uri="{FF2B5EF4-FFF2-40B4-BE49-F238E27FC236}">
                <a16:creationId xmlns:a16="http://schemas.microsoft.com/office/drawing/2014/main" id="{E84FE4C0-97E2-47A0-A924-D46358B22C16}"/>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40943647"/>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76999"/>
          </a:xfrm>
          <a:prstGeom prst="rect">
            <a:avLst/>
          </a:prstGeom>
        </p:spPr>
        <p:txBody>
          <a:bodyPr tIns="0"/>
          <a:lstStyle>
            <a:lvl1pPr>
              <a:lnSpc>
                <a:spcPct val="100000"/>
              </a:lnSpc>
              <a:defRPr lang="en-US" sz="1200" b="1" kern="1200" spc="0" dirty="0" smtClean="0">
                <a:solidFill>
                  <a:srgbClr val="000000"/>
                </a:solidFill>
                <a:latin typeface="+mn-lt"/>
                <a:ea typeface="+mn-ea"/>
                <a:cs typeface="+mn-cs"/>
              </a:defRPr>
            </a:lvl1pPr>
          </a:lstStyle>
          <a:p>
            <a:pPr lvl="0"/>
            <a:r>
              <a:rPr lang="en-US"/>
              <a:t>Caption title Segoe bold 10/12. </a:t>
            </a:r>
          </a:p>
        </p:txBody>
      </p:sp>
      <p:sp>
        <p:nvSpPr>
          <p:cNvPr id="9" name="Text Placeholder 4"/>
          <p:cNvSpPr>
            <a:spLocks noGrp="1"/>
          </p:cNvSpPr>
          <p:nvPr>
            <p:ph type="body" sz="quarter" idx="12" hasCustomPrompt="1"/>
          </p:nvPr>
        </p:nvSpPr>
        <p:spPr>
          <a:xfrm>
            <a:off x="455992" y="5947380"/>
            <a:ext cx="3618381" cy="307777"/>
          </a:xfrm>
          <a:prstGeom prst="rect">
            <a:avLst/>
          </a:prstGeom>
        </p:spPr>
        <p:txBody>
          <a:bodyPr lIns="0" tIns="0" rIns="0" bIns="0"/>
          <a:lstStyle>
            <a:lvl1pPr marL="0" indent="0">
              <a:lnSpc>
                <a:spcPct val="100000"/>
              </a:lnSpc>
              <a:spcBef>
                <a:spcPts val="882"/>
              </a:spcBef>
              <a:buFont typeface="Arial" panose="020B0604020202020204" pitchFamily="34" charset="0"/>
              <a:buNone/>
              <a:defRPr sz="10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10/12. The quick brown fox jumps over the lazy dog.</a:t>
            </a:r>
          </a:p>
        </p:txBody>
      </p:sp>
      <p:sp>
        <p:nvSpPr>
          <p:cNvPr id="20" name="Chart Placeholder 6"/>
          <p:cNvSpPr>
            <a:spLocks noGrp="1"/>
          </p:cNvSpPr>
          <p:nvPr>
            <p:ph type="chart" sz="quarter" idx="22"/>
          </p:nvPr>
        </p:nvSpPr>
        <p:spPr>
          <a:xfrm>
            <a:off x="4303152" y="1950780"/>
            <a:ext cx="360748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76999"/>
          </a:xfrm>
          <a:prstGeom prst="rect">
            <a:avLst/>
          </a:prstGeom>
        </p:spPr>
        <p:txBody>
          <a:bodyPr tIns="0"/>
          <a:lstStyle>
            <a:lvl1pPr>
              <a:lnSpc>
                <a:spcPct val="100000"/>
              </a:lnSpc>
              <a:defRPr lang="en-US" sz="1200" b="1" kern="1200" spc="0" dirty="0" smtClean="0">
                <a:solidFill>
                  <a:srgbClr val="000000"/>
                </a:solidFill>
                <a:latin typeface="+mn-lt"/>
                <a:ea typeface="+mn-ea"/>
                <a:cs typeface="+mn-cs"/>
              </a:defRPr>
            </a:lvl1pPr>
          </a:lstStyle>
          <a:p>
            <a:pPr lvl="0"/>
            <a:r>
              <a:rPr lang="en-US"/>
              <a:t>Caption title Segoe bold 10/12. </a:t>
            </a:r>
          </a:p>
        </p:txBody>
      </p:sp>
      <p:sp>
        <p:nvSpPr>
          <p:cNvPr id="17" name="Text Placeholder 4"/>
          <p:cNvSpPr>
            <a:spLocks noGrp="1"/>
          </p:cNvSpPr>
          <p:nvPr>
            <p:ph type="body" sz="quarter" idx="18" hasCustomPrompt="1"/>
          </p:nvPr>
        </p:nvSpPr>
        <p:spPr>
          <a:xfrm>
            <a:off x="4303152" y="5947380"/>
            <a:ext cx="3607487" cy="307777"/>
          </a:xfrm>
          <a:prstGeom prst="rect">
            <a:avLst/>
          </a:prstGeom>
        </p:spPr>
        <p:txBody>
          <a:bodyPr vert="horz" wrap="square" lIns="0" tIns="0" rIns="0" bIns="0" rtlCol="0">
            <a:spAutoFit/>
          </a:bodyPr>
          <a:lstStyle>
            <a:lvl1pPr>
              <a:lnSpc>
                <a:spcPct val="100000"/>
              </a:lnSpc>
              <a:tabLst/>
              <a:defRPr lang="en-US" sz="1000" b="0" i="0" spc="0" dirty="0" smtClean="0">
                <a:solidFill>
                  <a:srgbClr val="000000"/>
                </a:solidFill>
                <a:latin typeface="+mn-lt"/>
              </a:defRPr>
            </a:lvl1pPr>
          </a:lstStyle>
          <a:p>
            <a:pPr lvl="0"/>
            <a:r>
              <a:rPr lang="en-US"/>
              <a:t>Caption body copy Segoe UI Regular 10/12. The quick brown fox jumps over the lazy dog.</a:t>
            </a:r>
          </a:p>
        </p:txBody>
      </p:sp>
      <p:sp>
        <p:nvSpPr>
          <p:cNvPr id="21" name="Chart Placeholder 6"/>
          <p:cNvSpPr>
            <a:spLocks noGrp="1"/>
          </p:cNvSpPr>
          <p:nvPr>
            <p:ph type="chart" sz="quarter" idx="23"/>
          </p:nvPr>
        </p:nvSpPr>
        <p:spPr>
          <a:xfrm>
            <a:off x="8139412" y="1950780"/>
            <a:ext cx="3623051"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947380"/>
            <a:ext cx="3607487" cy="307777"/>
          </a:xfrm>
          <a:prstGeom prst="rect">
            <a:avLst/>
          </a:prstGeom>
        </p:spPr>
        <p:txBody>
          <a:bodyPr vert="horz" wrap="square" lIns="0" tIns="0" rIns="0" bIns="0" rtlCol="0">
            <a:spAutoFit/>
          </a:bodyPr>
          <a:lstStyle>
            <a:lvl1pPr>
              <a:lnSpc>
                <a:spcPct val="100000"/>
              </a:lnSpc>
              <a:tabLst/>
              <a:defRPr lang="en-US" sz="1000" b="0" i="0" spc="0" dirty="0" smtClean="0">
                <a:solidFill>
                  <a:srgbClr val="000000"/>
                </a:solidFill>
                <a:latin typeface="+mn-lt"/>
              </a:defRPr>
            </a:lvl1pPr>
          </a:lstStyle>
          <a:p>
            <a:pPr lvl="0"/>
            <a:r>
              <a:rPr lang="en-US"/>
              <a:t>Caption body copy Segoe UI Regular 10/12.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76999"/>
          </a:xfrm>
          <a:prstGeom prst="rect">
            <a:avLst/>
          </a:prstGeom>
        </p:spPr>
        <p:txBody>
          <a:bodyPr tIns="0"/>
          <a:lstStyle>
            <a:lvl1pPr>
              <a:lnSpc>
                <a:spcPct val="100000"/>
              </a:lnSpc>
              <a:defRPr lang="en-US" sz="1200" b="1" kern="1200" spc="0" dirty="0" smtClean="0">
                <a:solidFill>
                  <a:srgbClr val="000000"/>
                </a:solidFill>
                <a:latin typeface="+mn-lt"/>
                <a:ea typeface="+mn-ea"/>
                <a:cs typeface="+mn-cs"/>
              </a:defRPr>
            </a:lvl1pPr>
          </a:lstStyle>
          <a:p>
            <a:pPr lvl="0"/>
            <a:r>
              <a:rPr lang="en-US"/>
              <a:t>Caption title Segoe bold 10/12. </a:t>
            </a:r>
          </a:p>
        </p:txBody>
      </p:sp>
      <p:sp>
        <p:nvSpPr>
          <p:cNvPr id="3" name="Footer Placeholder 1">
            <a:extLst>
              <a:ext uri="{FF2B5EF4-FFF2-40B4-BE49-F238E27FC236}">
                <a16:creationId xmlns:a16="http://schemas.microsoft.com/office/drawing/2014/main" id="{FA5328AC-6A58-453B-9802-C4F04C292953}"/>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
        <p:nvSpPr>
          <p:cNvPr id="5" name="Title 4">
            <a:extLst>
              <a:ext uri="{FF2B5EF4-FFF2-40B4-BE49-F238E27FC236}">
                <a16:creationId xmlns:a16="http://schemas.microsoft.com/office/drawing/2014/main" id="{4C72913C-59D3-4340-A6C5-32B69C2989A0}"/>
              </a:ext>
            </a:extLst>
          </p:cNvPr>
          <p:cNvSpPr>
            <a:spLocks noGrp="1"/>
          </p:cNvSpPr>
          <p:nvPr>
            <p:ph type="title"/>
          </p:nvPr>
        </p:nvSpPr>
        <p:spPr/>
        <p:txBody>
          <a:bodyPr/>
          <a:lstStyle/>
          <a:p>
            <a:r>
              <a:rPr lang="en-US"/>
              <a:t>Click to edit Master title style</a:t>
            </a:r>
            <a:endParaRPr lang="fr-FR"/>
          </a:p>
        </p:txBody>
      </p:sp>
    </p:spTree>
    <p:extLst>
      <p:ext uri="{BB962C8B-B14F-4D97-AF65-F5344CB8AC3E}">
        <p14:creationId xmlns:p14="http://schemas.microsoft.com/office/powerpoint/2010/main" val="3345316642"/>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9320125-45A4-4C74-9D99-B161A1AC8C9F}"/>
              </a:ext>
            </a:extLst>
          </p:cNvPr>
          <p:cNvSpPr>
            <a:spLocks noGrp="1"/>
          </p:cNvSpPr>
          <p:nvPr>
            <p:ph type="title"/>
          </p:nvPr>
        </p:nvSpPr>
        <p:spPr/>
        <p:txBody>
          <a:bodyPr/>
          <a:lstStyle/>
          <a:p>
            <a:r>
              <a:rPr lang="en-US"/>
              <a:t>Click to edit Master title style</a:t>
            </a:r>
          </a:p>
        </p:txBody>
      </p:sp>
      <p:sp>
        <p:nvSpPr>
          <p:cNvPr id="4" name="Table Placeholder 3"/>
          <p:cNvSpPr>
            <a:spLocks noGrp="1"/>
          </p:cNvSpPr>
          <p:nvPr>
            <p:ph type="tbl" sz="quarter" idx="10"/>
          </p:nvPr>
        </p:nvSpPr>
        <p:spPr>
          <a:xfrm>
            <a:off x="418644" y="1457324"/>
            <a:ext cx="11343820" cy="4960181"/>
          </a:xfrm>
          <a:prstGeom prst="rect">
            <a:avLst/>
          </a:prstGeom>
        </p:spPr>
        <p:txBody>
          <a:bodyPr anchor="ctr" anchorCtr="0"/>
          <a:lstStyle>
            <a:lvl1pPr algn="ctr">
              <a:defRPr sz="2400"/>
            </a:lvl1pPr>
          </a:lstStyle>
          <a:p>
            <a:r>
              <a:rPr lang="en-US"/>
              <a:t>Click icon to add table</a:t>
            </a:r>
          </a:p>
        </p:txBody>
      </p:sp>
      <p:sp>
        <p:nvSpPr>
          <p:cNvPr id="2" name="Footer Placeholder 1">
            <a:extLst>
              <a:ext uri="{FF2B5EF4-FFF2-40B4-BE49-F238E27FC236}">
                <a16:creationId xmlns:a16="http://schemas.microsoft.com/office/drawing/2014/main" id="{71E5784C-2CDD-4699-AC34-0D913D75C715}"/>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27641596"/>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ext layout with 5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9BCCFC-4FF6-4830-A847-5D80FC718EF3}"/>
              </a:ext>
            </a:extLst>
          </p:cNvPr>
          <p:cNvSpPr>
            <a:spLocks noGrp="1"/>
          </p:cNvSpPr>
          <p:nvPr>
            <p:ph type="title"/>
          </p:nvPr>
        </p:nvSpPr>
        <p:spPr/>
        <p:txBody>
          <a:bodyPr/>
          <a:lstStyle/>
          <a:p>
            <a:r>
              <a:rPr lang="en-US"/>
              <a:t>Click to edit Master title style</a:t>
            </a:r>
          </a:p>
        </p:txBody>
      </p:sp>
      <p:sp>
        <p:nvSpPr>
          <p:cNvPr id="5" name="Text Placeholder 4"/>
          <p:cNvSpPr>
            <a:spLocks noGrp="1"/>
          </p:cNvSpPr>
          <p:nvPr>
            <p:ph type="body" sz="quarter" idx="11" hasCustomPrompt="1"/>
          </p:nvPr>
        </p:nvSpPr>
        <p:spPr>
          <a:xfrm>
            <a:off x="431096" y="2160416"/>
            <a:ext cx="2134053" cy="2456809"/>
          </a:xfr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4" name="Text Placeholder 4"/>
          <p:cNvSpPr>
            <a:spLocks noGrp="1"/>
          </p:cNvSpPr>
          <p:nvPr>
            <p:ph type="body" sz="quarter" idx="15" hasCustomPrompt="1"/>
          </p:nvPr>
        </p:nvSpPr>
        <p:spPr>
          <a:xfrm>
            <a:off x="2729786" y="2159000"/>
            <a:ext cx="2134053" cy="2456809"/>
          </a:xfr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UI Regular 14/18. The quick brown fox jumps over the lazy dog. The quick brown fox jumps over the lazy dog. The quick brown fox jumps over the lazy dog.</a:t>
            </a:r>
          </a:p>
        </p:txBody>
      </p:sp>
      <p:sp>
        <p:nvSpPr>
          <p:cNvPr id="16" name="Text Placeholder 4"/>
          <p:cNvSpPr>
            <a:spLocks noGrp="1"/>
          </p:cNvSpPr>
          <p:nvPr>
            <p:ph type="body" sz="quarter" idx="17" hasCustomPrompt="1"/>
          </p:nvPr>
        </p:nvSpPr>
        <p:spPr>
          <a:xfrm>
            <a:off x="5028476" y="2159000"/>
            <a:ext cx="2134053" cy="2456809"/>
          </a:xfr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8" name="Text Placeholder 4"/>
          <p:cNvSpPr>
            <a:spLocks noGrp="1"/>
          </p:cNvSpPr>
          <p:nvPr>
            <p:ph type="body" sz="quarter" idx="19" hasCustomPrompt="1"/>
          </p:nvPr>
        </p:nvSpPr>
        <p:spPr>
          <a:xfrm>
            <a:off x="7327166" y="2159000"/>
            <a:ext cx="2134053" cy="2456809"/>
          </a:xfr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35DDF1D4-BDBC-4EF5-9960-9F822820EEDA}"/>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
        <p:nvSpPr>
          <p:cNvPr id="6" name="Text Placeholder 5">
            <a:extLst>
              <a:ext uri="{FF2B5EF4-FFF2-40B4-BE49-F238E27FC236}">
                <a16:creationId xmlns:a16="http://schemas.microsoft.com/office/drawing/2014/main" id="{D9DBD290-484B-46DF-8655-98465D6EA681}"/>
              </a:ext>
            </a:extLst>
          </p:cNvPr>
          <p:cNvSpPr>
            <a:spLocks noGrp="1"/>
          </p:cNvSpPr>
          <p:nvPr>
            <p:ph type="body" sz="quarter" idx="20" hasCustomPrompt="1"/>
          </p:nvPr>
        </p:nvSpPr>
        <p:spPr>
          <a:xfrm>
            <a:off x="431095" y="1183948"/>
            <a:ext cx="11328812" cy="369332"/>
          </a:xfrm>
        </p:spPr>
        <p:txBody>
          <a:bodyPr tIns="0" rIns="0" bIns="0"/>
          <a:lstStyle>
            <a:lvl1pPr>
              <a:defRPr sz="2400"/>
            </a:lvl1pPr>
          </a:lstStyle>
          <a:p>
            <a:pPr lvl="0"/>
            <a:r>
              <a:rPr lang="en-US"/>
              <a:t>Body copy Segoe UI </a:t>
            </a:r>
            <a:r>
              <a:rPr lang="en-US" err="1"/>
              <a:t>Semibold</a:t>
            </a:r>
            <a:r>
              <a:rPr lang="en-US"/>
              <a:t> 20/24.</a:t>
            </a:r>
          </a:p>
        </p:txBody>
      </p:sp>
      <p:sp>
        <p:nvSpPr>
          <p:cNvPr id="13" name="Text Placeholder 4">
            <a:extLst>
              <a:ext uri="{FF2B5EF4-FFF2-40B4-BE49-F238E27FC236}">
                <a16:creationId xmlns:a16="http://schemas.microsoft.com/office/drawing/2014/main" id="{D4B800CD-E20F-4ADE-A8FB-C72028E17AA0}"/>
              </a:ext>
            </a:extLst>
          </p:cNvPr>
          <p:cNvSpPr>
            <a:spLocks noGrp="1"/>
          </p:cNvSpPr>
          <p:nvPr>
            <p:ph type="body" sz="quarter" idx="21" hasCustomPrompt="1"/>
          </p:nvPr>
        </p:nvSpPr>
        <p:spPr>
          <a:xfrm>
            <a:off x="9625854" y="2159000"/>
            <a:ext cx="2134053" cy="2456809"/>
          </a:xfr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Tree>
    <p:extLst>
      <p:ext uri="{BB962C8B-B14F-4D97-AF65-F5344CB8AC3E}">
        <p14:creationId xmlns:p14="http://schemas.microsoft.com/office/powerpoint/2010/main" val="1848090086"/>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ext layout with 3 columns &amp; 2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9BCCFC-4FF6-4830-A847-5D80FC718EF3}"/>
              </a:ext>
            </a:extLst>
          </p:cNvPr>
          <p:cNvSpPr>
            <a:spLocks noGrp="1"/>
          </p:cNvSpPr>
          <p:nvPr>
            <p:ph type="title"/>
          </p:nvPr>
        </p:nvSpPr>
        <p:spPr/>
        <p:txBody>
          <a:bodyPr/>
          <a:lstStyle/>
          <a:p>
            <a:r>
              <a:rPr lang="en-US"/>
              <a:t>Click to edit Master title style</a:t>
            </a:r>
          </a:p>
        </p:txBody>
      </p:sp>
      <p:sp>
        <p:nvSpPr>
          <p:cNvPr id="5" name="Text Placeholder 4"/>
          <p:cNvSpPr>
            <a:spLocks noGrp="1"/>
          </p:cNvSpPr>
          <p:nvPr>
            <p:ph type="body" sz="quarter" idx="11" hasCustomPrompt="1"/>
          </p:nvPr>
        </p:nvSpPr>
        <p:spPr>
          <a:xfrm>
            <a:off x="431096" y="2160417"/>
            <a:ext cx="3697032" cy="1752600"/>
          </a:xfr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4" name="Text Placeholder 4"/>
          <p:cNvSpPr>
            <a:spLocks noGrp="1"/>
          </p:cNvSpPr>
          <p:nvPr>
            <p:ph type="body" sz="quarter" idx="15" hasCustomPrompt="1"/>
          </p:nvPr>
        </p:nvSpPr>
        <p:spPr>
          <a:xfrm>
            <a:off x="4253482" y="2159001"/>
            <a:ext cx="3697032" cy="1752600"/>
          </a:xfr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35DDF1D4-BDBC-4EF5-9960-9F822820EEDA}"/>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
        <p:nvSpPr>
          <p:cNvPr id="6" name="Text Placeholder 5">
            <a:extLst>
              <a:ext uri="{FF2B5EF4-FFF2-40B4-BE49-F238E27FC236}">
                <a16:creationId xmlns:a16="http://schemas.microsoft.com/office/drawing/2014/main" id="{D9DBD290-484B-46DF-8655-98465D6EA681}"/>
              </a:ext>
            </a:extLst>
          </p:cNvPr>
          <p:cNvSpPr>
            <a:spLocks noGrp="1"/>
          </p:cNvSpPr>
          <p:nvPr>
            <p:ph type="body" sz="quarter" idx="20" hasCustomPrompt="1"/>
          </p:nvPr>
        </p:nvSpPr>
        <p:spPr>
          <a:xfrm>
            <a:off x="431095" y="1183948"/>
            <a:ext cx="11328812" cy="369332"/>
          </a:xfrm>
        </p:spPr>
        <p:txBody>
          <a:bodyPr tIns="0" rIns="0" bIns="0"/>
          <a:lstStyle>
            <a:lvl1pPr>
              <a:defRPr sz="2400"/>
            </a:lvl1pPr>
          </a:lstStyle>
          <a:p>
            <a:pPr lvl="0"/>
            <a:r>
              <a:rPr lang="en-US"/>
              <a:t>Body copy Segoe UI </a:t>
            </a:r>
            <a:r>
              <a:rPr lang="en-US" err="1"/>
              <a:t>Semibold</a:t>
            </a:r>
            <a:r>
              <a:rPr lang="en-US"/>
              <a:t> 20/24.</a:t>
            </a:r>
          </a:p>
        </p:txBody>
      </p:sp>
      <p:sp>
        <p:nvSpPr>
          <p:cNvPr id="13" name="Text Placeholder 4">
            <a:extLst>
              <a:ext uri="{FF2B5EF4-FFF2-40B4-BE49-F238E27FC236}">
                <a16:creationId xmlns:a16="http://schemas.microsoft.com/office/drawing/2014/main" id="{D4B800CD-E20F-4ADE-A8FB-C72028E17AA0}"/>
              </a:ext>
            </a:extLst>
          </p:cNvPr>
          <p:cNvSpPr>
            <a:spLocks noGrp="1"/>
          </p:cNvSpPr>
          <p:nvPr>
            <p:ph type="body" sz="quarter" idx="21" hasCustomPrompt="1"/>
          </p:nvPr>
        </p:nvSpPr>
        <p:spPr>
          <a:xfrm>
            <a:off x="8075868" y="2159001"/>
            <a:ext cx="3697032" cy="1752600"/>
          </a:xfr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0" name="Text Placeholder 4">
            <a:extLst>
              <a:ext uri="{FF2B5EF4-FFF2-40B4-BE49-F238E27FC236}">
                <a16:creationId xmlns:a16="http://schemas.microsoft.com/office/drawing/2014/main" id="{5479F1E5-8DBD-42CA-8DB4-7162193F8C0A}"/>
              </a:ext>
            </a:extLst>
          </p:cNvPr>
          <p:cNvSpPr>
            <a:spLocks noGrp="1"/>
          </p:cNvSpPr>
          <p:nvPr>
            <p:ph type="body" sz="quarter" idx="22" hasCustomPrompt="1"/>
          </p:nvPr>
        </p:nvSpPr>
        <p:spPr>
          <a:xfrm>
            <a:off x="431096" y="4052717"/>
            <a:ext cx="3697032" cy="1752600"/>
          </a:xfr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1" name="Text Placeholder 4">
            <a:extLst>
              <a:ext uri="{FF2B5EF4-FFF2-40B4-BE49-F238E27FC236}">
                <a16:creationId xmlns:a16="http://schemas.microsoft.com/office/drawing/2014/main" id="{430DC868-B118-4581-BA96-109541166BC7}"/>
              </a:ext>
            </a:extLst>
          </p:cNvPr>
          <p:cNvSpPr>
            <a:spLocks noGrp="1"/>
          </p:cNvSpPr>
          <p:nvPr>
            <p:ph type="body" sz="quarter" idx="23" hasCustomPrompt="1"/>
          </p:nvPr>
        </p:nvSpPr>
        <p:spPr>
          <a:xfrm>
            <a:off x="4253482" y="4051301"/>
            <a:ext cx="3697032" cy="1752600"/>
          </a:xfr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UI Regular 14/18. The quick brown fox jumps over the lazy dog. The quick brown fox jumps over the lazy dog. The quick brown fox jumps over the lazy dog.</a:t>
            </a:r>
          </a:p>
        </p:txBody>
      </p:sp>
      <p:sp>
        <p:nvSpPr>
          <p:cNvPr id="12" name="Text Placeholder 4">
            <a:extLst>
              <a:ext uri="{FF2B5EF4-FFF2-40B4-BE49-F238E27FC236}">
                <a16:creationId xmlns:a16="http://schemas.microsoft.com/office/drawing/2014/main" id="{0E392D1A-3E35-41BC-B1EF-3D6540738A56}"/>
              </a:ext>
            </a:extLst>
          </p:cNvPr>
          <p:cNvSpPr>
            <a:spLocks noGrp="1"/>
          </p:cNvSpPr>
          <p:nvPr>
            <p:ph type="body" sz="quarter" idx="24" hasCustomPrompt="1"/>
          </p:nvPr>
        </p:nvSpPr>
        <p:spPr>
          <a:xfrm>
            <a:off x="8075868" y="4051301"/>
            <a:ext cx="3697032" cy="1752600"/>
          </a:xfr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Tree>
    <p:extLst>
      <p:ext uri="{BB962C8B-B14F-4D97-AF65-F5344CB8AC3E}">
        <p14:creationId xmlns:p14="http://schemas.microsoft.com/office/powerpoint/2010/main" val="4205423169"/>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Lab exercise layout - 1">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two rows</a:t>
            </a:r>
          </a:p>
        </p:txBody>
      </p:sp>
      <p:sp>
        <p:nvSpPr>
          <p:cNvPr id="5" name="Text Placeholder 4"/>
          <p:cNvSpPr>
            <a:spLocks noGrp="1"/>
          </p:cNvSpPr>
          <p:nvPr>
            <p:ph type="body" sz="quarter" idx="11" hasCustomPrompt="1"/>
          </p:nvPr>
        </p:nvSpPr>
        <p:spPr>
          <a:xfrm>
            <a:off x="1568744" y="1456896"/>
            <a:ext cx="10204614" cy="896552"/>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lvl="1"/>
            <a:r>
              <a:rPr lang="en-US"/>
              <a:t>Body copy Segoe UI </a:t>
            </a:r>
            <a:r>
              <a:rPr lang="en-US" err="1"/>
              <a:t>Semibold</a:t>
            </a:r>
            <a:r>
              <a:rPr lang="en-US"/>
              <a:t> 20/24. </a:t>
            </a:r>
          </a:p>
          <a:p>
            <a:pPr lvl="1"/>
            <a:r>
              <a:rPr lang="en-US"/>
              <a:t>The quick brown fox jumps over the lazy dog. The quick brown fox jumps over the lazy dog. The quick brown fox jumps over the lazy dog.</a:t>
            </a:r>
          </a:p>
        </p:txBody>
      </p:sp>
      <p:sp>
        <p:nvSpPr>
          <p:cNvPr id="14" name="Text Placeholder 4"/>
          <p:cNvSpPr>
            <a:spLocks noGrp="1"/>
          </p:cNvSpPr>
          <p:nvPr>
            <p:ph type="body" sz="quarter" idx="15" hasCustomPrompt="1"/>
          </p:nvPr>
        </p:nvSpPr>
        <p:spPr>
          <a:xfrm>
            <a:off x="432090" y="2980724"/>
            <a:ext cx="11341268" cy="537176"/>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a:t>
            </a:r>
            <a:r>
              <a:rPr lang="en-US" err="1"/>
              <a:t>Semibold</a:t>
            </a:r>
            <a:r>
              <a:rPr lang="en-US"/>
              <a:t> 20/24.</a:t>
            </a:r>
          </a:p>
        </p:txBody>
      </p:sp>
      <p:sp>
        <p:nvSpPr>
          <p:cNvPr id="4" name="Text Placeholder 3">
            <a:extLst>
              <a:ext uri="{FF2B5EF4-FFF2-40B4-BE49-F238E27FC236}">
                <a16:creationId xmlns:a16="http://schemas.microsoft.com/office/drawing/2014/main" id="{F4E0FEDF-0787-478A-A851-B03CCD9001F3}"/>
              </a:ext>
            </a:extLst>
          </p:cNvPr>
          <p:cNvSpPr>
            <a:spLocks noGrp="1"/>
          </p:cNvSpPr>
          <p:nvPr>
            <p:ph type="body" sz="quarter" idx="16"/>
          </p:nvPr>
        </p:nvSpPr>
        <p:spPr>
          <a:xfrm>
            <a:off x="432090" y="3517900"/>
            <a:ext cx="5435768" cy="2006600"/>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a:t>Click to edit Master text styles</a:t>
            </a:r>
          </a:p>
          <a:p>
            <a:pPr lvl="1"/>
            <a:r>
              <a:rPr lang="en-US"/>
              <a:t>Second level</a:t>
            </a:r>
          </a:p>
        </p:txBody>
      </p:sp>
      <p:sp>
        <p:nvSpPr>
          <p:cNvPr id="7" name="Text Placeholder 3">
            <a:extLst>
              <a:ext uri="{FF2B5EF4-FFF2-40B4-BE49-F238E27FC236}">
                <a16:creationId xmlns:a16="http://schemas.microsoft.com/office/drawing/2014/main" id="{225DC022-FEF0-43F5-AF4D-034F780F910E}"/>
              </a:ext>
            </a:extLst>
          </p:cNvPr>
          <p:cNvSpPr>
            <a:spLocks noGrp="1"/>
          </p:cNvSpPr>
          <p:nvPr>
            <p:ph type="body" sz="quarter" idx="17"/>
          </p:nvPr>
        </p:nvSpPr>
        <p:spPr>
          <a:xfrm>
            <a:off x="6337590" y="3517900"/>
            <a:ext cx="5435768" cy="2006600"/>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a:t>Click to edit Master text styles</a:t>
            </a:r>
          </a:p>
          <a:p>
            <a:pPr lvl="1"/>
            <a:r>
              <a:rPr lang="en-US"/>
              <a:t>Second level</a:t>
            </a:r>
          </a:p>
        </p:txBody>
      </p:sp>
      <p:sp>
        <p:nvSpPr>
          <p:cNvPr id="2" name="Footer Placeholder 1">
            <a:extLst>
              <a:ext uri="{FF2B5EF4-FFF2-40B4-BE49-F238E27FC236}">
                <a16:creationId xmlns:a16="http://schemas.microsoft.com/office/drawing/2014/main" id="{6E88CC05-5984-4661-94A2-4BD7378D4A33}"/>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068951825"/>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Lab exercise layout -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three rows</a:t>
            </a:r>
          </a:p>
        </p:txBody>
      </p:sp>
      <p:sp>
        <p:nvSpPr>
          <p:cNvPr id="14" name="Text Placeholder 4"/>
          <p:cNvSpPr>
            <a:spLocks noGrp="1"/>
          </p:cNvSpPr>
          <p:nvPr>
            <p:ph type="body" sz="quarter" idx="15" hasCustomPrompt="1"/>
          </p:nvPr>
        </p:nvSpPr>
        <p:spPr>
          <a:xfrm>
            <a:off x="432090" y="1456896"/>
            <a:ext cx="11341268" cy="537176"/>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a:t>
            </a:r>
            <a:r>
              <a:rPr lang="en-US" err="1"/>
              <a:t>Semibold</a:t>
            </a:r>
            <a:r>
              <a:rPr lang="en-US"/>
              <a:t> 20/24.</a:t>
            </a:r>
          </a:p>
        </p:txBody>
      </p:sp>
      <p:sp>
        <p:nvSpPr>
          <p:cNvPr id="4" name="Text Placeholder 3">
            <a:extLst>
              <a:ext uri="{FF2B5EF4-FFF2-40B4-BE49-F238E27FC236}">
                <a16:creationId xmlns:a16="http://schemas.microsoft.com/office/drawing/2014/main" id="{F4E0FEDF-0787-478A-A851-B03CCD9001F3}"/>
              </a:ext>
            </a:extLst>
          </p:cNvPr>
          <p:cNvSpPr>
            <a:spLocks noGrp="1"/>
          </p:cNvSpPr>
          <p:nvPr>
            <p:ph type="body" sz="quarter" idx="16"/>
          </p:nvPr>
        </p:nvSpPr>
        <p:spPr>
          <a:xfrm>
            <a:off x="432089" y="1994072"/>
            <a:ext cx="3650357" cy="2006600"/>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a:t>Click to edit Master text styles</a:t>
            </a:r>
          </a:p>
          <a:p>
            <a:pPr lvl="1"/>
            <a:r>
              <a:rPr lang="en-US"/>
              <a:t>Second level</a:t>
            </a:r>
          </a:p>
        </p:txBody>
      </p:sp>
      <p:sp>
        <p:nvSpPr>
          <p:cNvPr id="7" name="Text Placeholder 3">
            <a:extLst>
              <a:ext uri="{FF2B5EF4-FFF2-40B4-BE49-F238E27FC236}">
                <a16:creationId xmlns:a16="http://schemas.microsoft.com/office/drawing/2014/main" id="{225DC022-FEF0-43F5-AF4D-034F780F910E}"/>
              </a:ext>
            </a:extLst>
          </p:cNvPr>
          <p:cNvSpPr>
            <a:spLocks noGrp="1"/>
          </p:cNvSpPr>
          <p:nvPr>
            <p:ph type="body" sz="quarter" idx="17"/>
          </p:nvPr>
        </p:nvSpPr>
        <p:spPr>
          <a:xfrm>
            <a:off x="4277544" y="1994072"/>
            <a:ext cx="3650357" cy="2006600"/>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a:t>Click to edit Master text styles</a:t>
            </a:r>
          </a:p>
          <a:p>
            <a:pPr lvl="1"/>
            <a:r>
              <a:rPr lang="en-US"/>
              <a:t>Second level</a:t>
            </a:r>
          </a:p>
        </p:txBody>
      </p:sp>
      <p:sp>
        <p:nvSpPr>
          <p:cNvPr id="8" name="Text Placeholder 3">
            <a:extLst>
              <a:ext uri="{FF2B5EF4-FFF2-40B4-BE49-F238E27FC236}">
                <a16:creationId xmlns:a16="http://schemas.microsoft.com/office/drawing/2014/main" id="{BAA6534B-85AD-4091-8AA3-8445CC36C8FE}"/>
              </a:ext>
            </a:extLst>
          </p:cNvPr>
          <p:cNvSpPr>
            <a:spLocks noGrp="1"/>
          </p:cNvSpPr>
          <p:nvPr>
            <p:ph type="body" sz="quarter" idx="18"/>
          </p:nvPr>
        </p:nvSpPr>
        <p:spPr>
          <a:xfrm>
            <a:off x="8123000" y="1994072"/>
            <a:ext cx="3650357" cy="2006600"/>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a:t>Click to edit Master text styles</a:t>
            </a:r>
          </a:p>
          <a:p>
            <a:pPr lvl="1"/>
            <a:r>
              <a:rPr lang="en-US"/>
              <a:t>Second level</a:t>
            </a:r>
          </a:p>
        </p:txBody>
      </p:sp>
      <p:sp>
        <p:nvSpPr>
          <p:cNvPr id="2" name="Footer Placeholder 1">
            <a:extLst>
              <a:ext uri="{FF2B5EF4-FFF2-40B4-BE49-F238E27FC236}">
                <a16:creationId xmlns:a16="http://schemas.microsoft.com/office/drawing/2014/main" id="{7A1D06E4-7443-4456-ADAE-C55531420538}"/>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946948918"/>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Lab exercise layout -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three rows</a:t>
            </a:r>
          </a:p>
        </p:txBody>
      </p:sp>
      <p:sp>
        <p:nvSpPr>
          <p:cNvPr id="14" name="Text Placeholder 4"/>
          <p:cNvSpPr>
            <a:spLocks noGrp="1"/>
          </p:cNvSpPr>
          <p:nvPr>
            <p:ph type="body" sz="quarter" idx="15" hasCustomPrompt="1"/>
          </p:nvPr>
        </p:nvSpPr>
        <p:spPr>
          <a:xfrm>
            <a:off x="432090" y="1177925"/>
            <a:ext cx="11341268" cy="537176"/>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a:t>
            </a:r>
            <a:r>
              <a:rPr lang="en-US" err="1"/>
              <a:t>Semibold</a:t>
            </a:r>
            <a:r>
              <a:rPr lang="en-US"/>
              <a:t> 20/24.</a:t>
            </a:r>
          </a:p>
        </p:txBody>
      </p:sp>
      <p:sp>
        <p:nvSpPr>
          <p:cNvPr id="4" name="Text Placeholder 3">
            <a:extLst>
              <a:ext uri="{FF2B5EF4-FFF2-40B4-BE49-F238E27FC236}">
                <a16:creationId xmlns:a16="http://schemas.microsoft.com/office/drawing/2014/main" id="{F4E0FEDF-0787-478A-A851-B03CCD9001F3}"/>
              </a:ext>
            </a:extLst>
          </p:cNvPr>
          <p:cNvSpPr>
            <a:spLocks noGrp="1"/>
          </p:cNvSpPr>
          <p:nvPr>
            <p:ph type="body" sz="quarter" idx="16"/>
          </p:nvPr>
        </p:nvSpPr>
        <p:spPr>
          <a:xfrm>
            <a:off x="432089" y="1994072"/>
            <a:ext cx="3650357" cy="1752428"/>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a:t>Click to edit Master text styles</a:t>
            </a:r>
          </a:p>
          <a:p>
            <a:pPr lvl="1"/>
            <a:r>
              <a:rPr lang="en-US"/>
              <a:t>Second level</a:t>
            </a:r>
          </a:p>
        </p:txBody>
      </p:sp>
      <p:sp>
        <p:nvSpPr>
          <p:cNvPr id="7" name="Text Placeholder 3">
            <a:extLst>
              <a:ext uri="{FF2B5EF4-FFF2-40B4-BE49-F238E27FC236}">
                <a16:creationId xmlns:a16="http://schemas.microsoft.com/office/drawing/2014/main" id="{225DC022-FEF0-43F5-AF4D-034F780F910E}"/>
              </a:ext>
            </a:extLst>
          </p:cNvPr>
          <p:cNvSpPr>
            <a:spLocks noGrp="1"/>
          </p:cNvSpPr>
          <p:nvPr>
            <p:ph type="body" sz="quarter" idx="17"/>
          </p:nvPr>
        </p:nvSpPr>
        <p:spPr>
          <a:xfrm>
            <a:off x="4277544" y="1994072"/>
            <a:ext cx="3650357" cy="1752428"/>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a:t>Click to edit Master text styles</a:t>
            </a:r>
          </a:p>
          <a:p>
            <a:pPr lvl="1"/>
            <a:r>
              <a:rPr lang="en-US"/>
              <a:t>Second level</a:t>
            </a:r>
          </a:p>
        </p:txBody>
      </p:sp>
      <p:sp>
        <p:nvSpPr>
          <p:cNvPr id="8" name="Text Placeholder 3">
            <a:extLst>
              <a:ext uri="{FF2B5EF4-FFF2-40B4-BE49-F238E27FC236}">
                <a16:creationId xmlns:a16="http://schemas.microsoft.com/office/drawing/2014/main" id="{BAA6534B-85AD-4091-8AA3-8445CC36C8FE}"/>
              </a:ext>
            </a:extLst>
          </p:cNvPr>
          <p:cNvSpPr>
            <a:spLocks noGrp="1"/>
          </p:cNvSpPr>
          <p:nvPr>
            <p:ph type="body" sz="quarter" idx="18"/>
          </p:nvPr>
        </p:nvSpPr>
        <p:spPr>
          <a:xfrm>
            <a:off x="8123000" y="1994072"/>
            <a:ext cx="3650357" cy="1752428"/>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a:t>Click to edit Master text styles</a:t>
            </a:r>
          </a:p>
          <a:p>
            <a:pPr lvl="1"/>
            <a:r>
              <a:rPr lang="en-US"/>
              <a:t>Second level</a:t>
            </a:r>
          </a:p>
        </p:txBody>
      </p:sp>
      <p:sp>
        <p:nvSpPr>
          <p:cNvPr id="9" name="Text Placeholder 3">
            <a:extLst>
              <a:ext uri="{FF2B5EF4-FFF2-40B4-BE49-F238E27FC236}">
                <a16:creationId xmlns:a16="http://schemas.microsoft.com/office/drawing/2014/main" id="{E6D80433-266B-4248-A258-DDF54D650DFC}"/>
              </a:ext>
            </a:extLst>
          </p:cNvPr>
          <p:cNvSpPr>
            <a:spLocks noGrp="1"/>
          </p:cNvSpPr>
          <p:nvPr>
            <p:ph type="body" sz="quarter" idx="19"/>
          </p:nvPr>
        </p:nvSpPr>
        <p:spPr>
          <a:xfrm>
            <a:off x="432089" y="3924472"/>
            <a:ext cx="3650357" cy="1752428"/>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a:t>Click to edit Master text styles</a:t>
            </a:r>
          </a:p>
          <a:p>
            <a:pPr lvl="1"/>
            <a:r>
              <a:rPr lang="en-US"/>
              <a:t>Second level</a:t>
            </a:r>
          </a:p>
        </p:txBody>
      </p:sp>
      <p:sp>
        <p:nvSpPr>
          <p:cNvPr id="10" name="Text Placeholder 3">
            <a:extLst>
              <a:ext uri="{FF2B5EF4-FFF2-40B4-BE49-F238E27FC236}">
                <a16:creationId xmlns:a16="http://schemas.microsoft.com/office/drawing/2014/main" id="{1CFB4F84-2AE0-40B1-A3E4-5505E85C8B2E}"/>
              </a:ext>
            </a:extLst>
          </p:cNvPr>
          <p:cNvSpPr>
            <a:spLocks noGrp="1"/>
          </p:cNvSpPr>
          <p:nvPr>
            <p:ph type="body" sz="quarter" idx="20"/>
          </p:nvPr>
        </p:nvSpPr>
        <p:spPr>
          <a:xfrm>
            <a:off x="4277544" y="3924472"/>
            <a:ext cx="3650357" cy="1752428"/>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a:t>Click to edit Master text styles</a:t>
            </a:r>
          </a:p>
          <a:p>
            <a:pPr lvl="1"/>
            <a:r>
              <a:rPr lang="en-US"/>
              <a:t>Second level</a:t>
            </a:r>
          </a:p>
        </p:txBody>
      </p:sp>
      <p:sp>
        <p:nvSpPr>
          <p:cNvPr id="11" name="Text Placeholder 3">
            <a:extLst>
              <a:ext uri="{FF2B5EF4-FFF2-40B4-BE49-F238E27FC236}">
                <a16:creationId xmlns:a16="http://schemas.microsoft.com/office/drawing/2014/main" id="{E6BF108F-CD54-497C-81CA-E67ED2BA7279}"/>
              </a:ext>
            </a:extLst>
          </p:cNvPr>
          <p:cNvSpPr>
            <a:spLocks noGrp="1"/>
          </p:cNvSpPr>
          <p:nvPr>
            <p:ph type="body" sz="quarter" idx="21"/>
          </p:nvPr>
        </p:nvSpPr>
        <p:spPr>
          <a:xfrm>
            <a:off x="8123000" y="3924472"/>
            <a:ext cx="3650357" cy="1752428"/>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a:t>Click to edit Master text styles</a:t>
            </a:r>
          </a:p>
          <a:p>
            <a:pPr lvl="1"/>
            <a:r>
              <a:rPr lang="en-US"/>
              <a:t>Second level</a:t>
            </a:r>
          </a:p>
        </p:txBody>
      </p:sp>
      <p:sp>
        <p:nvSpPr>
          <p:cNvPr id="2" name="Footer Placeholder 1">
            <a:extLst>
              <a:ext uri="{FF2B5EF4-FFF2-40B4-BE49-F238E27FC236}">
                <a16:creationId xmlns:a16="http://schemas.microsoft.com/office/drawing/2014/main" id="{B097EA0F-56BD-4B59-86D1-C17851D8F2FF}"/>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870788655"/>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ext layout with gray fille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five rows</a:t>
            </a:r>
          </a:p>
        </p:txBody>
      </p:sp>
      <p:sp>
        <p:nvSpPr>
          <p:cNvPr id="5" name="Text Placeholder 4"/>
          <p:cNvSpPr>
            <a:spLocks noGrp="1"/>
          </p:cNvSpPr>
          <p:nvPr>
            <p:ph type="body" sz="quarter" idx="11" hasCustomPrompt="1"/>
          </p:nvPr>
        </p:nvSpPr>
        <p:spPr>
          <a:xfrm>
            <a:off x="432090" y="1456896"/>
            <a:ext cx="11341268" cy="896552"/>
          </a:xfrm>
          <a:solidFill>
            <a:schemeClr val="bg1">
              <a:lumMod val="95000"/>
            </a:schemeClr>
          </a:solidFill>
        </p:spPr>
        <p:txBody>
          <a:bodyPr wrap="square" lIns="91440" tIns="91440" rIns="91440" bIns="9144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4" name="Text Placeholder 4"/>
          <p:cNvSpPr>
            <a:spLocks noGrp="1"/>
          </p:cNvSpPr>
          <p:nvPr>
            <p:ph type="body" sz="quarter" idx="15" hasCustomPrompt="1"/>
          </p:nvPr>
        </p:nvSpPr>
        <p:spPr>
          <a:xfrm>
            <a:off x="432090" y="2472176"/>
            <a:ext cx="11341268" cy="896552"/>
          </a:xfrm>
          <a:solidFill>
            <a:schemeClr val="bg1">
              <a:lumMod val="95000"/>
            </a:schemeClr>
          </a:solidFill>
        </p:spPr>
        <p:txBody>
          <a:bodyPr wrap="square" lIns="91440" tIns="91440" rIns="91440" bIns="9144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6" name="Text Placeholder 4"/>
          <p:cNvSpPr>
            <a:spLocks noGrp="1"/>
          </p:cNvSpPr>
          <p:nvPr>
            <p:ph type="body" sz="quarter" idx="17" hasCustomPrompt="1"/>
          </p:nvPr>
        </p:nvSpPr>
        <p:spPr>
          <a:xfrm>
            <a:off x="432090" y="3487457"/>
            <a:ext cx="11341268" cy="896552"/>
          </a:xfrm>
          <a:solidFill>
            <a:schemeClr val="bg1">
              <a:lumMod val="95000"/>
            </a:schemeClr>
          </a:solidFill>
        </p:spPr>
        <p:txBody>
          <a:bodyPr wrap="square" lIns="91440" tIns="91440" rIns="91440" bIns="9144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8" name="Text Placeholder 4"/>
          <p:cNvSpPr>
            <a:spLocks noGrp="1"/>
          </p:cNvSpPr>
          <p:nvPr>
            <p:ph type="body" sz="quarter" idx="19" hasCustomPrompt="1"/>
          </p:nvPr>
        </p:nvSpPr>
        <p:spPr>
          <a:xfrm>
            <a:off x="432090" y="4502737"/>
            <a:ext cx="11341268" cy="896552"/>
          </a:xfrm>
          <a:solidFill>
            <a:schemeClr val="bg1">
              <a:lumMod val="95000"/>
            </a:schemeClr>
          </a:solidFill>
        </p:spPr>
        <p:txBody>
          <a:bodyPr wrap="square" lIns="91440" tIns="91440" rIns="91440" bIns="9144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20" name="Text Placeholder 4"/>
          <p:cNvSpPr>
            <a:spLocks noGrp="1"/>
          </p:cNvSpPr>
          <p:nvPr>
            <p:ph type="body" sz="quarter" idx="21" hasCustomPrompt="1"/>
          </p:nvPr>
        </p:nvSpPr>
        <p:spPr>
          <a:xfrm>
            <a:off x="432090" y="5518016"/>
            <a:ext cx="11341268" cy="896552"/>
          </a:xfrm>
          <a:solidFill>
            <a:schemeClr val="bg1">
              <a:lumMod val="95000"/>
            </a:schemeClr>
          </a:solidFill>
        </p:spPr>
        <p:txBody>
          <a:bodyPr wrap="square" lIns="91440" tIns="91440" rIns="91440" bIns="9144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4ED2AB97-27A5-4C49-966A-5D75D13B8CC2}"/>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723459113"/>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ext option_1 row">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four rows</a:t>
            </a:r>
          </a:p>
        </p:txBody>
      </p:sp>
      <p:sp>
        <p:nvSpPr>
          <p:cNvPr id="5" name="Text Placeholder 4"/>
          <p:cNvSpPr>
            <a:spLocks noGrp="1"/>
          </p:cNvSpPr>
          <p:nvPr>
            <p:ph type="body" sz="quarter" idx="11" hasCustomPrompt="1"/>
          </p:nvPr>
        </p:nvSpPr>
        <p:spPr>
          <a:xfrm>
            <a:off x="1568744" y="1456896"/>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3F2E7435-DA42-4296-B846-4E91740D178D}"/>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15396650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_Power Virtual Dark Teal Color">
    <p:bg>
      <p:bgPr>
        <a:solidFill>
          <a:schemeClr val="accent4"/>
        </a:solidFill>
        <a:effectLst/>
      </p:bgPr>
    </p:bg>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bg1"/>
                </a:solidFill>
              </a:defRPr>
            </a:lvl1pPr>
          </a:lstStyle>
          <a:p>
            <a:r>
              <a:rPr lang="en-US"/>
              <a:t>Microsoft 365 title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chemeClr val="bg1"/>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2" name="Footer Placeholder 1">
            <a:extLst>
              <a:ext uri="{FF2B5EF4-FFF2-40B4-BE49-F238E27FC236}">
                <a16:creationId xmlns:a16="http://schemas.microsoft.com/office/drawing/2014/main" id="{DE984AF9-42B3-4123-927E-CEC8570AFE35}"/>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solidFill>
                  <a:schemeClr val="bg1"/>
                </a:solidFill>
              </a:rPr>
              <a:t>© Copyright Microsoft Corporation. All rights reserved.</a:t>
            </a:r>
          </a:p>
        </p:txBody>
      </p:sp>
      <p:pic>
        <p:nvPicPr>
          <p:cNvPr id="4" name="Picture 3" descr="Microsoft Power Platform logo">
            <a:extLst>
              <a:ext uri="{FF2B5EF4-FFF2-40B4-BE49-F238E27FC236}">
                <a16:creationId xmlns:a16="http://schemas.microsoft.com/office/drawing/2014/main" id="{B3717877-ED70-487F-A351-8106E38CC9B2}"/>
              </a:ext>
            </a:extLst>
          </p:cNvPr>
          <p:cNvPicPr>
            <a:picLocks noChangeAspect="1"/>
          </p:cNvPicPr>
          <p:nvPr userDrawn="1"/>
        </p:nvPicPr>
        <p:blipFill>
          <a:blip r:embed="rId2"/>
          <a:stretch>
            <a:fillRect/>
          </a:stretch>
        </p:blipFill>
        <p:spPr>
          <a:xfrm>
            <a:off x="136886" y="159692"/>
            <a:ext cx="3646650" cy="872047"/>
          </a:xfrm>
          <a:prstGeom prst="rect">
            <a:avLst/>
          </a:prstGeom>
        </p:spPr>
      </p:pic>
    </p:spTree>
    <p:extLst>
      <p:ext uri="{BB962C8B-B14F-4D97-AF65-F5344CB8AC3E}">
        <p14:creationId xmlns:p14="http://schemas.microsoft.com/office/powerpoint/2010/main" val="41283028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ext option_2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four rows</a:t>
            </a:r>
          </a:p>
        </p:txBody>
      </p:sp>
      <p:sp>
        <p:nvSpPr>
          <p:cNvPr id="5" name="Text Placeholder 4"/>
          <p:cNvSpPr>
            <a:spLocks noGrp="1"/>
          </p:cNvSpPr>
          <p:nvPr>
            <p:ph type="body" sz="quarter" idx="11" hasCustomPrompt="1"/>
          </p:nvPr>
        </p:nvSpPr>
        <p:spPr>
          <a:xfrm>
            <a:off x="1568744" y="1456896"/>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cxnSp>
        <p:nvCxnSpPr>
          <p:cNvPr id="7" name="Straight Connector 6">
            <a:extLst>
              <a:ext uri="{FF2B5EF4-FFF2-40B4-BE49-F238E27FC236}">
                <a16:creationId xmlns:a16="http://schemas.microsoft.com/office/drawing/2014/main" id="{8AF631F7-0FD6-4620-8D4C-845139540698}"/>
              </a:ext>
              <a:ext uri="{C183D7F6-B498-43B3-948B-1728B52AA6E4}">
                <adec:decorative xmlns:adec="http://schemas.microsoft.com/office/drawing/2017/decorative" val="1"/>
              </a:ext>
            </a:extLst>
          </p:cNvPr>
          <p:cNvCxnSpPr>
            <a:cxnSpLocks/>
          </p:cNvCxnSpPr>
          <p:nvPr userDrawn="1"/>
        </p:nvCxnSpPr>
        <p:spPr>
          <a:xfrm>
            <a:off x="1568744" y="2667086"/>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568744" y="2980724"/>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3F2E7435-DA42-4296-B846-4E91740D178D}"/>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509295684"/>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ext option_3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four rows</a:t>
            </a:r>
          </a:p>
        </p:txBody>
      </p:sp>
      <p:sp>
        <p:nvSpPr>
          <p:cNvPr id="5" name="Text Placeholder 4"/>
          <p:cNvSpPr>
            <a:spLocks noGrp="1"/>
          </p:cNvSpPr>
          <p:nvPr>
            <p:ph type="body" sz="quarter" idx="11" hasCustomPrompt="1"/>
          </p:nvPr>
        </p:nvSpPr>
        <p:spPr>
          <a:xfrm>
            <a:off x="1568744" y="1456896"/>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cxnSp>
        <p:nvCxnSpPr>
          <p:cNvPr id="7" name="Straight Connector 6">
            <a:extLst>
              <a:ext uri="{FF2B5EF4-FFF2-40B4-BE49-F238E27FC236}">
                <a16:creationId xmlns:a16="http://schemas.microsoft.com/office/drawing/2014/main" id="{8AF631F7-0FD6-4620-8D4C-845139540698}"/>
              </a:ext>
              <a:ext uri="{C183D7F6-B498-43B3-948B-1728B52AA6E4}">
                <adec:decorative xmlns:adec="http://schemas.microsoft.com/office/drawing/2017/decorative" val="1"/>
              </a:ext>
            </a:extLst>
          </p:cNvPr>
          <p:cNvCxnSpPr>
            <a:cxnSpLocks/>
          </p:cNvCxnSpPr>
          <p:nvPr userDrawn="1"/>
        </p:nvCxnSpPr>
        <p:spPr>
          <a:xfrm>
            <a:off x="1568744" y="2450308"/>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568744" y="2546889"/>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13359E8F-F4BC-46D9-A456-1AEF499C6D31}"/>
              </a:ext>
              <a:ext uri="{C183D7F6-B498-43B3-948B-1728B52AA6E4}">
                <adec:decorative xmlns:adec="http://schemas.microsoft.com/office/drawing/2017/decorative" val="1"/>
              </a:ext>
            </a:extLst>
          </p:cNvPr>
          <p:cNvCxnSpPr>
            <a:cxnSpLocks/>
          </p:cNvCxnSpPr>
          <p:nvPr userDrawn="1"/>
        </p:nvCxnSpPr>
        <p:spPr>
          <a:xfrm>
            <a:off x="1568744" y="3540146"/>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568744" y="3636882"/>
            <a:ext cx="10204614"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7A2B48ED-C92C-41E9-BE87-4EFFC1455674}"/>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296779267"/>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ext option_4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four rows</a:t>
            </a:r>
          </a:p>
        </p:txBody>
      </p:sp>
      <p:sp>
        <p:nvSpPr>
          <p:cNvPr id="5" name="Text Placeholder 4"/>
          <p:cNvSpPr>
            <a:spLocks noGrp="1"/>
          </p:cNvSpPr>
          <p:nvPr>
            <p:ph type="body" sz="quarter" idx="11" hasCustomPrompt="1"/>
          </p:nvPr>
        </p:nvSpPr>
        <p:spPr>
          <a:xfrm>
            <a:off x="1568744" y="1456896"/>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cxnSp>
        <p:nvCxnSpPr>
          <p:cNvPr id="7" name="Straight Connector 6">
            <a:extLst>
              <a:ext uri="{FF2B5EF4-FFF2-40B4-BE49-F238E27FC236}">
                <a16:creationId xmlns:a16="http://schemas.microsoft.com/office/drawing/2014/main" id="{8AF631F7-0FD6-4620-8D4C-845139540698}"/>
              </a:ext>
              <a:ext uri="{C183D7F6-B498-43B3-948B-1728B52AA6E4}">
                <adec:decorative xmlns:adec="http://schemas.microsoft.com/office/drawing/2017/decorative" val="1"/>
              </a:ext>
            </a:extLst>
          </p:cNvPr>
          <p:cNvCxnSpPr>
            <a:cxnSpLocks/>
          </p:cNvCxnSpPr>
          <p:nvPr userDrawn="1"/>
        </p:nvCxnSpPr>
        <p:spPr>
          <a:xfrm>
            <a:off x="1568744" y="2450308"/>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568744" y="2546889"/>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13359E8F-F4BC-46D9-A456-1AEF499C6D31}"/>
              </a:ext>
              <a:ext uri="{C183D7F6-B498-43B3-948B-1728B52AA6E4}">
                <adec:decorative xmlns:adec="http://schemas.microsoft.com/office/drawing/2017/decorative" val="1"/>
              </a:ext>
            </a:extLst>
          </p:cNvPr>
          <p:cNvCxnSpPr>
            <a:cxnSpLocks/>
          </p:cNvCxnSpPr>
          <p:nvPr userDrawn="1"/>
        </p:nvCxnSpPr>
        <p:spPr>
          <a:xfrm>
            <a:off x="1568744" y="3540146"/>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568744" y="3636882"/>
            <a:ext cx="10204614"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9" name="Straight Connector 8">
            <a:extLst>
              <a:ext uri="{FF2B5EF4-FFF2-40B4-BE49-F238E27FC236}">
                <a16:creationId xmlns:a16="http://schemas.microsoft.com/office/drawing/2014/main" id="{15248E5B-B35D-43BA-B0E9-DDA9F982CABC}"/>
              </a:ext>
              <a:ext uri="{C183D7F6-B498-43B3-948B-1728B52AA6E4}">
                <adec:decorative xmlns:adec="http://schemas.microsoft.com/office/drawing/2017/decorative" val="1"/>
              </a:ext>
            </a:extLst>
          </p:cNvPr>
          <p:cNvCxnSpPr>
            <a:cxnSpLocks/>
          </p:cNvCxnSpPr>
          <p:nvPr userDrawn="1"/>
        </p:nvCxnSpPr>
        <p:spPr>
          <a:xfrm>
            <a:off x="1568744" y="4629985"/>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568744" y="4726875"/>
            <a:ext cx="10204614"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84CDC89F-49F0-4D24-9E6F-B7B972EB3B8F}"/>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4111641937"/>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ext option_5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five rows</a:t>
            </a:r>
          </a:p>
        </p:txBody>
      </p:sp>
      <p:sp>
        <p:nvSpPr>
          <p:cNvPr id="5" name="Text Placeholder 4"/>
          <p:cNvSpPr>
            <a:spLocks noGrp="1"/>
          </p:cNvSpPr>
          <p:nvPr>
            <p:ph type="body" sz="quarter" idx="11" hasCustomPrompt="1"/>
          </p:nvPr>
        </p:nvSpPr>
        <p:spPr>
          <a:xfrm>
            <a:off x="1568744" y="1456896"/>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18C7A5BA-6D5F-4F89-8133-5E7B5AFA5388}"/>
              </a:ext>
              <a:ext uri="{C183D7F6-B498-43B3-948B-1728B52AA6E4}">
                <adec:decorative xmlns:adec="http://schemas.microsoft.com/office/drawing/2017/decorative" val="1"/>
              </a:ext>
            </a:extLst>
          </p:cNvPr>
          <p:cNvCxnSpPr>
            <a:cxnSpLocks/>
          </p:cNvCxnSpPr>
          <p:nvPr userDrawn="1"/>
        </p:nvCxnSpPr>
        <p:spPr>
          <a:xfrm>
            <a:off x="1568744" y="2412957"/>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568744" y="2472176"/>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9" name="Straight Connector 8">
            <a:extLst>
              <a:ext uri="{FF2B5EF4-FFF2-40B4-BE49-F238E27FC236}">
                <a16:creationId xmlns:a16="http://schemas.microsoft.com/office/drawing/2014/main" id="{CBD0695E-5B97-44BE-B0A8-F9214D354151}"/>
              </a:ext>
              <a:ext uri="{C183D7F6-B498-43B3-948B-1728B52AA6E4}">
                <adec:decorative xmlns:adec="http://schemas.microsoft.com/office/drawing/2017/decorative" val="1"/>
              </a:ext>
            </a:extLst>
          </p:cNvPr>
          <p:cNvCxnSpPr>
            <a:cxnSpLocks/>
          </p:cNvCxnSpPr>
          <p:nvPr userDrawn="1"/>
        </p:nvCxnSpPr>
        <p:spPr>
          <a:xfrm>
            <a:off x="1568744" y="3428093"/>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568744" y="3487457"/>
            <a:ext cx="10204614"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0" name="Straight Connector 9">
            <a:extLst>
              <a:ext uri="{FF2B5EF4-FFF2-40B4-BE49-F238E27FC236}">
                <a16:creationId xmlns:a16="http://schemas.microsoft.com/office/drawing/2014/main" id="{D602F602-8AD2-44FB-96AC-197B0B03616F}"/>
              </a:ext>
              <a:ext uri="{C183D7F6-B498-43B3-948B-1728B52AA6E4}">
                <adec:decorative xmlns:adec="http://schemas.microsoft.com/office/drawing/2017/decorative" val="1"/>
              </a:ext>
            </a:extLst>
          </p:cNvPr>
          <p:cNvCxnSpPr>
            <a:cxnSpLocks/>
          </p:cNvCxnSpPr>
          <p:nvPr userDrawn="1"/>
        </p:nvCxnSpPr>
        <p:spPr>
          <a:xfrm>
            <a:off x="1568744" y="4443230"/>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568744" y="4502737"/>
            <a:ext cx="10204614"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1" name="Straight Connector 10">
            <a:extLst>
              <a:ext uri="{FF2B5EF4-FFF2-40B4-BE49-F238E27FC236}">
                <a16:creationId xmlns:a16="http://schemas.microsoft.com/office/drawing/2014/main" id="{C5EE9FF8-98D9-46AE-9E3D-2F72E00C7752}"/>
              </a:ext>
              <a:ext uri="{C183D7F6-B498-43B3-948B-1728B52AA6E4}">
                <adec:decorative xmlns:adec="http://schemas.microsoft.com/office/drawing/2017/decorative" val="1"/>
              </a:ext>
            </a:extLst>
          </p:cNvPr>
          <p:cNvCxnSpPr>
            <a:cxnSpLocks/>
          </p:cNvCxnSpPr>
          <p:nvPr userDrawn="1"/>
        </p:nvCxnSpPr>
        <p:spPr>
          <a:xfrm>
            <a:off x="1568744" y="5458366"/>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568744" y="5518016"/>
            <a:ext cx="10204614"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4ED2AB97-27A5-4C49-966A-5D75D13B8CC2}"/>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31103671"/>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ext option_6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six rows</a:t>
            </a:r>
          </a:p>
        </p:txBody>
      </p:sp>
      <p:sp>
        <p:nvSpPr>
          <p:cNvPr id="5" name="Text Placeholder 4"/>
          <p:cNvSpPr>
            <a:spLocks noGrp="1"/>
          </p:cNvSpPr>
          <p:nvPr>
            <p:ph type="body" sz="quarter" idx="11" hasCustomPrompt="1"/>
          </p:nvPr>
        </p:nvSpPr>
        <p:spPr>
          <a:xfrm>
            <a:off x="1389459" y="1456896"/>
            <a:ext cx="10383899" cy="728448"/>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9" name="Straight Connector 8">
            <a:extLst>
              <a:ext uri="{FF2B5EF4-FFF2-40B4-BE49-F238E27FC236}">
                <a16:creationId xmlns:a16="http://schemas.microsoft.com/office/drawing/2014/main" id="{91176662-41A1-45F5-9F2A-CB3D5785A657}"/>
              </a:ext>
              <a:ext uri="{C183D7F6-B498-43B3-948B-1728B52AA6E4}">
                <adec:decorative xmlns:adec="http://schemas.microsoft.com/office/drawing/2017/decorative" val="1"/>
              </a:ext>
            </a:extLst>
          </p:cNvPr>
          <p:cNvCxnSpPr>
            <a:cxnSpLocks/>
          </p:cNvCxnSpPr>
          <p:nvPr userDrawn="1"/>
        </p:nvCxnSpPr>
        <p:spPr>
          <a:xfrm>
            <a:off x="1403101" y="2244505"/>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303329"/>
            <a:ext cx="10383899" cy="728448"/>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0" name="Straight Connector 9">
            <a:extLst>
              <a:ext uri="{FF2B5EF4-FFF2-40B4-BE49-F238E27FC236}">
                <a16:creationId xmlns:a16="http://schemas.microsoft.com/office/drawing/2014/main" id="{F1B8295B-9399-43B5-961D-6D1444246663}"/>
              </a:ext>
              <a:ext uri="{C183D7F6-B498-43B3-948B-1728B52AA6E4}">
                <adec:decorative xmlns:adec="http://schemas.microsoft.com/office/drawing/2017/decorative" val="1"/>
              </a:ext>
            </a:extLst>
          </p:cNvPr>
          <p:cNvCxnSpPr>
            <a:cxnSpLocks/>
          </p:cNvCxnSpPr>
          <p:nvPr userDrawn="1"/>
        </p:nvCxnSpPr>
        <p:spPr>
          <a:xfrm>
            <a:off x="1403101" y="3090816"/>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149762"/>
            <a:ext cx="10383899" cy="728448"/>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5" name="Straight Connector 14">
            <a:extLst>
              <a:ext uri="{FF2B5EF4-FFF2-40B4-BE49-F238E27FC236}">
                <a16:creationId xmlns:a16="http://schemas.microsoft.com/office/drawing/2014/main" id="{8661FE75-B00C-4695-B37C-FB53546A5F0A}"/>
              </a:ext>
              <a:ext uri="{C183D7F6-B498-43B3-948B-1728B52AA6E4}">
                <adec:decorative xmlns:adec="http://schemas.microsoft.com/office/drawing/2017/decorative" val="1"/>
              </a:ext>
            </a:extLst>
          </p:cNvPr>
          <p:cNvCxnSpPr>
            <a:cxnSpLocks/>
          </p:cNvCxnSpPr>
          <p:nvPr userDrawn="1"/>
        </p:nvCxnSpPr>
        <p:spPr>
          <a:xfrm>
            <a:off x="1403101" y="3937128"/>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3996194"/>
            <a:ext cx="10383899" cy="728448"/>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1" name="Straight Connector 10">
            <a:extLst>
              <a:ext uri="{FF2B5EF4-FFF2-40B4-BE49-F238E27FC236}">
                <a16:creationId xmlns:a16="http://schemas.microsoft.com/office/drawing/2014/main" id="{44FEBE66-8971-4138-8B29-7373BB7CD1B7}"/>
              </a:ext>
              <a:ext uri="{C183D7F6-B498-43B3-948B-1728B52AA6E4}">
                <adec:decorative xmlns:adec="http://schemas.microsoft.com/office/drawing/2017/decorative" val="1"/>
              </a:ext>
            </a:extLst>
          </p:cNvPr>
          <p:cNvCxnSpPr>
            <a:cxnSpLocks/>
          </p:cNvCxnSpPr>
          <p:nvPr userDrawn="1"/>
        </p:nvCxnSpPr>
        <p:spPr>
          <a:xfrm>
            <a:off x="1403101" y="4783440"/>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842627"/>
            <a:ext cx="10383899" cy="728448"/>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2" name="Straight Connector 11">
            <a:extLst>
              <a:ext uri="{FF2B5EF4-FFF2-40B4-BE49-F238E27FC236}">
                <a16:creationId xmlns:a16="http://schemas.microsoft.com/office/drawing/2014/main" id="{EE9B15D9-25BA-4AE3-B36D-961D8C817DC1}"/>
              </a:ext>
              <a:ext uri="{C183D7F6-B498-43B3-948B-1728B52AA6E4}">
                <adec:decorative xmlns:adec="http://schemas.microsoft.com/office/drawing/2017/decorative" val="1"/>
              </a:ext>
            </a:extLst>
          </p:cNvPr>
          <p:cNvCxnSpPr>
            <a:cxnSpLocks/>
          </p:cNvCxnSpPr>
          <p:nvPr userDrawn="1"/>
        </p:nvCxnSpPr>
        <p:spPr>
          <a:xfrm>
            <a:off x="1403101" y="5629751"/>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4349BD30-0784-4B45-BEA2-C53624DF62CA}"/>
              </a:ext>
            </a:extLst>
          </p:cNvPr>
          <p:cNvSpPr>
            <a:spLocks noGrp="1"/>
          </p:cNvSpPr>
          <p:nvPr>
            <p:ph type="body" sz="quarter" idx="30" hasCustomPrompt="1"/>
          </p:nvPr>
        </p:nvSpPr>
        <p:spPr>
          <a:xfrm>
            <a:off x="1389459" y="5689059"/>
            <a:ext cx="10383899" cy="728448"/>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EA2F36BF-4C66-4F60-9687-8A7789E05AB2}"/>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478610175"/>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ext option- Text three rows &amp; 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three rows &amp; two columns</a:t>
            </a:r>
          </a:p>
        </p:txBody>
      </p:sp>
      <p:sp>
        <p:nvSpPr>
          <p:cNvPr id="5" name="Text Placeholder 4"/>
          <p:cNvSpPr>
            <a:spLocks noGrp="1"/>
          </p:cNvSpPr>
          <p:nvPr>
            <p:ph type="body" sz="quarter" idx="11" hasCustomPrompt="1"/>
          </p:nvPr>
        </p:nvSpPr>
        <p:spPr>
          <a:xfrm>
            <a:off x="1568744" y="1456896"/>
            <a:ext cx="4393416" cy="1271868"/>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3" name="Straight Connector 12">
            <a:extLst>
              <a:ext uri="{FF2B5EF4-FFF2-40B4-BE49-F238E27FC236}">
                <a16:creationId xmlns:a16="http://schemas.microsoft.com/office/drawing/2014/main" id="{B2BC2D45-166A-42A4-BFA4-B0E61DE53CD1}"/>
              </a:ext>
              <a:ext uri="{C183D7F6-B498-43B3-948B-1728B52AA6E4}">
                <adec:decorative xmlns:adec="http://schemas.microsoft.com/office/drawing/2017/decorative" val="1"/>
              </a:ext>
            </a:extLst>
          </p:cNvPr>
          <p:cNvCxnSpPr>
            <a:cxnSpLocks/>
          </p:cNvCxnSpPr>
          <p:nvPr userDrawn="1"/>
        </p:nvCxnSpPr>
        <p:spPr>
          <a:xfrm>
            <a:off x="1568744" y="287510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568744" y="3021452"/>
            <a:ext cx="4393416" cy="1271868"/>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C17E5589-50A4-4ADA-A3D2-DFB8558FE78E}"/>
              </a:ext>
              <a:ext uri="{C183D7F6-B498-43B3-948B-1728B52AA6E4}">
                <adec:decorative xmlns:adec="http://schemas.microsoft.com/office/drawing/2017/decorative" val="1"/>
              </a:ext>
            </a:extLst>
          </p:cNvPr>
          <p:cNvCxnSpPr>
            <a:cxnSpLocks/>
          </p:cNvCxnSpPr>
          <p:nvPr userDrawn="1"/>
        </p:nvCxnSpPr>
        <p:spPr>
          <a:xfrm>
            <a:off x="1568744" y="4439664"/>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568744" y="4586007"/>
            <a:ext cx="4393416" cy="1271868"/>
          </a:xfr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9" name="Text Placeholder 4">
            <a:extLst>
              <a:ext uri="{FF2B5EF4-FFF2-40B4-BE49-F238E27FC236}">
                <a16:creationId xmlns:a16="http://schemas.microsoft.com/office/drawing/2014/main" id="{54CEFA1A-4B05-414F-9E00-66A809EDEFE4}"/>
              </a:ext>
            </a:extLst>
          </p:cNvPr>
          <p:cNvSpPr>
            <a:spLocks noGrp="1"/>
          </p:cNvSpPr>
          <p:nvPr>
            <p:ph type="body" sz="quarter" idx="31" hasCustomPrompt="1"/>
          </p:nvPr>
        </p:nvSpPr>
        <p:spPr>
          <a:xfrm>
            <a:off x="7379942" y="1456896"/>
            <a:ext cx="4393416" cy="1271868"/>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599F4609-3CD7-4077-B992-04F71C504EF4}"/>
              </a:ext>
              <a:ext uri="{C183D7F6-B498-43B3-948B-1728B52AA6E4}">
                <adec:decorative xmlns:adec="http://schemas.microsoft.com/office/drawing/2017/decorative" val="1"/>
              </a:ext>
            </a:extLst>
          </p:cNvPr>
          <p:cNvCxnSpPr>
            <a:cxnSpLocks/>
          </p:cNvCxnSpPr>
          <p:nvPr userDrawn="1"/>
        </p:nvCxnSpPr>
        <p:spPr>
          <a:xfrm>
            <a:off x="7379943" y="287510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02C874C0-C1A3-4ED0-BF17-8BE11B4FE347}"/>
              </a:ext>
            </a:extLst>
          </p:cNvPr>
          <p:cNvSpPr>
            <a:spLocks noGrp="1"/>
          </p:cNvSpPr>
          <p:nvPr>
            <p:ph type="body" sz="quarter" idx="32" hasCustomPrompt="1"/>
          </p:nvPr>
        </p:nvSpPr>
        <p:spPr>
          <a:xfrm>
            <a:off x="7379942" y="3021452"/>
            <a:ext cx="4393416" cy="1271868"/>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9" name="Straight Connector 18">
            <a:extLst>
              <a:ext uri="{FF2B5EF4-FFF2-40B4-BE49-F238E27FC236}">
                <a16:creationId xmlns:a16="http://schemas.microsoft.com/office/drawing/2014/main" id="{0C2F439E-21AC-47A7-8FF2-2B3B30023C2D}"/>
              </a:ext>
              <a:ext uri="{C183D7F6-B498-43B3-948B-1728B52AA6E4}">
                <adec:decorative xmlns:adec="http://schemas.microsoft.com/office/drawing/2017/decorative" val="1"/>
              </a:ext>
            </a:extLst>
          </p:cNvPr>
          <p:cNvCxnSpPr>
            <a:cxnSpLocks/>
          </p:cNvCxnSpPr>
          <p:nvPr userDrawn="1"/>
        </p:nvCxnSpPr>
        <p:spPr>
          <a:xfrm>
            <a:off x="7379943" y="4439664"/>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a16="http://schemas.microsoft.com/office/drawing/2014/main" id="{701E062B-EA26-4EF1-AF73-1C12084A43D1}"/>
              </a:ext>
            </a:extLst>
          </p:cNvPr>
          <p:cNvSpPr>
            <a:spLocks noGrp="1"/>
          </p:cNvSpPr>
          <p:nvPr>
            <p:ph type="body" sz="quarter" idx="33" hasCustomPrompt="1"/>
          </p:nvPr>
        </p:nvSpPr>
        <p:spPr>
          <a:xfrm>
            <a:off x="7379942" y="4586007"/>
            <a:ext cx="4393416" cy="1271868"/>
          </a:xfr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 name="Footer Placeholder 1">
            <a:extLst>
              <a:ext uri="{FF2B5EF4-FFF2-40B4-BE49-F238E27FC236}">
                <a16:creationId xmlns:a16="http://schemas.microsoft.com/office/drawing/2014/main" id="{AFC478E9-3BC1-400C-AA34-1E1599FAEDDC}"/>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133791627"/>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ext option- Text five rows &amp; 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five rows &amp; two columns</a:t>
            </a:r>
          </a:p>
        </p:txBody>
      </p:sp>
      <p:sp>
        <p:nvSpPr>
          <p:cNvPr id="5" name="Text Placeholder 4"/>
          <p:cNvSpPr>
            <a:spLocks noGrp="1"/>
          </p:cNvSpPr>
          <p:nvPr>
            <p:ph type="body" sz="quarter" idx="11" hasCustomPrompt="1"/>
          </p:nvPr>
        </p:nvSpPr>
        <p:spPr>
          <a:xfrm>
            <a:off x="1568744" y="1456896"/>
            <a:ext cx="4393416"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3" name="Straight Connector 12">
            <a:extLst>
              <a:ext uri="{FF2B5EF4-FFF2-40B4-BE49-F238E27FC236}">
                <a16:creationId xmlns:a16="http://schemas.microsoft.com/office/drawing/2014/main" id="{99FD6DBF-9FC0-43E4-BB25-187F987ED548}"/>
              </a:ext>
              <a:ext uri="{C183D7F6-B498-43B3-948B-1728B52AA6E4}">
                <adec:decorative xmlns:adec="http://schemas.microsoft.com/office/drawing/2017/decorative" val="1"/>
              </a:ext>
            </a:extLst>
          </p:cNvPr>
          <p:cNvCxnSpPr>
            <a:cxnSpLocks/>
          </p:cNvCxnSpPr>
          <p:nvPr userDrawn="1"/>
        </p:nvCxnSpPr>
        <p:spPr>
          <a:xfrm>
            <a:off x="1568744" y="2412957"/>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568744" y="2472176"/>
            <a:ext cx="4393416"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BCEDF675-8A34-4183-9100-9743BB5854C2}"/>
              </a:ext>
              <a:ext uri="{C183D7F6-B498-43B3-948B-1728B52AA6E4}">
                <adec:decorative xmlns:adec="http://schemas.microsoft.com/office/drawing/2017/decorative" val="1"/>
              </a:ext>
            </a:extLst>
          </p:cNvPr>
          <p:cNvCxnSpPr>
            <a:cxnSpLocks/>
          </p:cNvCxnSpPr>
          <p:nvPr userDrawn="1"/>
        </p:nvCxnSpPr>
        <p:spPr>
          <a:xfrm>
            <a:off x="1568744" y="3428093"/>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568744" y="3487457"/>
            <a:ext cx="4393416"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389062B4-E38A-48D0-9FC3-A198B27C2B9D}"/>
              </a:ext>
              <a:ext uri="{C183D7F6-B498-43B3-948B-1728B52AA6E4}">
                <adec:decorative xmlns:adec="http://schemas.microsoft.com/office/drawing/2017/decorative" val="1"/>
              </a:ext>
            </a:extLst>
          </p:cNvPr>
          <p:cNvCxnSpPr>
            <a:cxnSpLocks/>
          </p:cNvCxnSpPr>
          <p:nvPr userDrawn="1"/>
        </p:nvCxnSpPr>
        <p:spPr>
          <a:xfrm>
            <a:off x="1568744" y="4443230"/>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568744" y="4502737"/>
            <a:ext cx="4393416"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9" name="Straight Connector 18">
            <a:extLst>
              <a:ext uri="{FF2B5EF4-FFF2-40B4-BE49-F238E27FC236}">
                <a16:creationId xmlns:a16="http://schemas.microsoft.com/office/drawing/2014/main" id="{0FBA8527-2F9F-46AE-A168-2E369F0A4E4C}"/>
              </a:ext>
              <a:ext uri="{C183D7F6-B498-43B3-948B-1728B52AA6E4}">
                <adec:decorative xmlns:adec="http://schemas.microsoft.com/office/drawing/2017/decorative" val="1"/>
              </a:ext>
            </a:extLst>
          </p:cNvPr>
          <p:cNvCxnSpPr>
            <a:cxnSpLocks/>
          </p:cNvCxnSpPr>
          <p:nvPr userDrawn="1"/>
        </p:nvCxnSpPr>
        <p:spPr>
          <a:xfrm>
            <a:off x="1568744" y="5458366"/>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568744" y="5518016"/>
            <a:ext cx="4393416"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9" name="Text Placeholder 4">
            <a:extLst>
              <a:ext uri="{FF2B5EF4-FFF2-40B4-BE49-F238E27FC236}">
                <a16:creationId xmlns:a16="http://schemas.microsoft.com/office/drawing/2014/main" id="{54CEFA1A-4B05-414F-9E00-66A809EDEFE4}"/>
              </a:ext>
            </a:extLst>
          </p:cNvPr>
          <p:cNvSpPr>
            <a:spLocks noGrp="1"/>
          </p:cNvSpPr>
          <p:nvPr>
            <p:ph type="body" sz="quarter" idx="31" hasCustomPrompt="1"/>
          </p:nvPr>
        </p:nvSpPr>
        <p:spPr>
          <a:xfrm>
            <a:off x="7379942" y="1456896"/>
            <a:ext cx="4393416"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1" name="Straight Connector 20">
            <a:extLst>
              <a:ext uri="{FF2B5EF4-FFF2-40B4-BE49-F238E27FC236}">
                <a16:creationId xmlns:a16="http://schemas.microsoft.com/office/drawing/2014/main" id="{8B458FFC-8336-43D5-A0E5-A4CEF85D5F6D}"/>
              </a:ext>
              <a:ext uri="{C183D7F6-B498-43B3-948B-1728B52AA6E4}">
                <adec:decorative xmlns:adec="http://schemas.microsoft.com/office/drawing/2017/decorative" val="1"/>
              </a:ext>
            </a:extLst>
          </p:cNvPr>
          <p:cNvCxnSpPr>
            <a:cxnSpLocks/>
          </p:cNvCxnSpPr>
          <p:nvPr userDrawn="1"/>
        </p:nvCxnSpPr>
        <p:spPr>
          <a:xfrm>
            <a:off x="7379943" y="2412957"/>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02C874C0-C1A3-4ED0-BF17-8BE11B4FE347}"/>
              </a:ext>
            </a:extLst>
          </p:cNvPr>
          <p:cNvSpPr>
            <a:spLocks noGrp="1"/>
          </p:cNvSpPr>
          <p:nvPr>
            <p:ph type="body" sz="quarter" idx="32" hasCustomPrompt="1"/>
          </p:nvPr>
        </p:nvSpPr>
        <p:spPr>
          <a:xfrm>
            <a:off x="7379942" y="2472176"/>
            <a:ext cx="4393416"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2" name="Straight Connector 21">
            <a:extLst>
              <a:ext uri="{FF2B5EF4-FFF2-40B4-BE49-F238E27FC236}">
                <a16:creationId xmlns:a16="http://schemas.microsoft.com/office/drawing/2014/main" id="{A8128678-7D34-47E0-BE94-ECE7CD383DD9}"/>
              </a:ext>
              <a:ext uri="{C183D7F6-B498-43B3-948B-1728B52AA6E4}">
                <adec:decorative xmlns:adec="http://schemas.microsoft.com/office/drawing/2017/decorative" val="1"/>
              </a:ext>
            </a:extLst>
          </p:cNvPr>
          <p:cNvCxnSpPr>
            <a:cxnSpLocks/>
          </p:cNvCxnSpPr>
          <p:nvPr userDrawn="1"/>
        </p:nvCxnSpPr>
        <p:spPr>
          <a:xfrm>
            <a:off x="7379943" y="3428093"/>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a16="http://schemas.microsoft.com/office/drawing/2014/main" id="{701E062B-EA26-4EF1-AF73-1C12084A43D1}"/>
              </a:ext>
            </a:extLst>
          </p:cNvPr>
          <p:cNvSpPr>
            <a:spLocks noGrp="1"/>
          </p:cNvSpPr>
          <p:nvPr>
            <p:ph type="body" sz="quarter" idx="33" hasCustomPrompt="1"/>
          </p:nvPr>
        </p:nvSpPr>
        <p:spPr>
          <a:xfrm>
            <a:off x="7379942" y="3487457"/>
            <a:ext cx="4393416"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3" name="Straight Connector 22">
            <a:extLst>
              <a:ext uri="{FF2B5EF4-FFF2-40B4-BE49-F238E27FC236}">
                <a16:creationId xmlns:a16="http://schemas.microsoft.com/office/drawing/2014/main" id="{70E98085-E858-4C10-983A-14182332938A}"/>
              </a:ext>
              <a:ext uri="{C183D7F6-B498-43B3-948B-1728B52AA6E4}">
                <adec:decorative xmlns:adec="http://schemas.microsoft.com/office/drawing/2017/decorative" val="1"/>
              </a:ext>
            </a:extLst>
          </p:cNvPr>
          <p:cNvCxnSpPr>
            <a:cxnSpLocks/>
          </p:cNvCxnSpPr>
          <p:nvPr userDrawn="1"/>
        </p:nvCxnSpPr>
        <p:spPr>
          <a:xfrm>
            <a:off x="7379943" y="4443230"/>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2" name="Text Placeholder 4">
            <a:extLst>
              <a:ext uri="{FF2B5EF4-FFF2-40B4-BE49-F238E27FC236}">
                <a16:creationId xmlns:a16="http://schemas.microsoft.com/office/drawing/2014/main" id="{234777AC-02E0-4220-86CD-507697625215}"/>
              </a:ext>
            </a:extLst>
          </p:cNvPr>
          <p:cNvSpPr>
            <a:spLocks noGrp="1"/>
          </p:cNvSpPr>
          <p:nvPr>
            <p:ph type="body" sz="quarter" idx="34" hasCustomPrompt="1"/>
          </p:nvPr>
        </p:nvSpPr>
        <p:spPr>
          <a:xfrm>
            <a:off x="7379942" y="4502737"/>
            <a:ext cx="4393416"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4" name="Straight Connector 23">
            <a:extLst>
              <a:ext uri="{FF2B5EF4-FFF2-40B4-BE49-F238E27FC236}">
                <a16:creationId xmlns:a16="http://schemas.microsoft.com/office/drawing/2014/main" id="{683B0E2A-4AAD-468F-8AFA-306B72CCD47E}"/>
              </a:ext>
              <a:ext uri="{C183D7F6-B498-43B3-948B-1728B52AA6E4}">
                <adec:decorative xmlns:adec="http://schemas.microsoft.com/office/drawing/2017/decorative" val="1"/>
              </a:ext>
            </a:extLst>
          </p:cNvPr>
          <p:cNvCxnSpPr>
            <a:cxnSpLocks/>
          </p:cNvCxnSpPr>
          <p:nvPr userDrawn="1"/>
        </p:nvCxnSpPr>
        <p:spPr>
          <a:xfrm>
            <a:off x="7379943" y="5458366"/>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3" name="Text Placeholder 4">
            <a:extLst>
              <a:ext uri="{FF2B5EF4-FFF2-40B4-BE49-F238E27FC236}">
                <a16:creationId xmlns:a16="http://schemas.microsoft.com/office/drawing/2014/main" id="{74535A38-66F8-4A7C-9C33-D0D74D7212FB}"/>
              </a:ext>
            </a:extLst>
          </p:cNvPr>
          <p:cNvSpPr>
            <a:spLocks noGrp="1"/>
          </p:cNvSpPr>
          <p:nvPr>
            <p:ph type="body" sz="quarter" idx="35" hasCustomPrompt="1"/>
          </p:nvPr>
        </p:nvSpPr>
        <p:spPr>
          <a:xfrm>
            <a:off x="7379942" y="5518016"/>
            <a:ext cx="4393416"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 name="Footer Placeholder 1">
            <a:extLst>
              <a:ext uri="{FF2B5EF4-FFF2-40B4-BE49-F238E27FC236}">
                <a16:creationId xmlns:a16="http://schemas.microsoft.com/office/drawing/2014/main" id="{C7FD0CAD-A9AA-414D-8022-E74A70833154}"/>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4120771854"/>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ext option_1 row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four rows</a:t>
            </a:r>
          </a:p>
        </p:txBody>
      </p:sp>
      <p:sp>
        <p:nvSpPr>
          <p:cNvPr id="5" name="Text Placeholder 4"/>
          <p:cNvSpPr>
            <a:spLocks noGrp="1"/>
          </p:cNvSpPr>
          <p:nvPr>
            <p:ph type="body" sz="quarter" idx="11" hasCustomPrompt="1"/>
          </p:nvPr>
        </p:nvSpPr>
        <p:spPr>
          <a:xfrm>
            <a:off x="1389459" y="1961322"/>
            <a:ext cx="10383899" cy="658368"/>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3F2E7435-DA42-4296-B846-4E91740D178D}"/>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
        <p:nvSpPr>
          <p:cNvPr id="6" name="Text Placeholder 5">
            <a:extLst>
              <a:ext uri="{FF2B5EF4-FFF2-40B4-BE49-F238E27FC236}">
                <a16:creationId xmlns:a16="http://schemas.microsoft.com/office/drawing/2014/main" id="{EB98E8DE-0491-4598-AAA1-CD35695840E7}"/>
              </a:ext>
            </a:extLst>
          </p:cNvPr>
          <p:cNvSpPr>
            <a:spLocks noGrp="1"/>
          </p:cNvSpPr>
          <p:nvPr>
            <p:ph type="body" sz="quarter" idx="17" hasCustomPrompt="1"/>
          </p:nvPr>
        </p:nvSpPr>
        <p:spPr>
          <a:xfrm>
            <a:off x="432088" y="1168400"/>
            <a:ext cx="11341267" cy="307777"/>
          </a:xfrm>
        </p:spPr>
        <p:txBody>
          <a:bodyPr tIns="0" bIns="0"/>
          <a:lstStyle>
            <a:lvl1pPr>
              <a:defRPr sz="2000"/>
            </a:lvl1pPr>
          </a:lstStyle>
          <a:p>
            <a:pPr lvl="0"/>
            <a:r>
              <a:rPr lang="en-US"/>
              <a:t>Add text here</a:t>
            </a:r>
          </a:p>
        </p:txBody>
      </p:sp>
    </p:spTree>
    <p:extLst>
      <p:ext uri="{BB962C8B-B14F-4D97-AF65-F5344CB8AC3E}">
        <p14:creationId xmlns:p14="http://schemas.microsoft.com/office/powerpoint/2010/main" val="878742074"/>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ext option_2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four rows</a:t>
            </a:r>
          </a:p>
        </p:txBody>
      </p:sp>
      <p:sp>
        <p:nvSpPr>
          <p:cNvPr id="5" name="Text Placeholder 4"/>
          <p:cNvSpPr>
            <a:spLocks noGrp="1"/>
          </p:cNvSpPr>
          <p:nvPr>
            <p:ph type="body" sz="quarter" idx="11" hasCustomPrompt="1"/>
          </p:nvPr>
        </p:nvSpPr>
        <p:spPr>
          <a:xfrm>
            <a:off x="1389459" y="1961322"/>
            <a:ext cx="10383899" cy="658368"/>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cxnSp>
        <p:nvCxnSpPr>
          <p:cNvPr id="7" name="Straight Connector 6">
            <a:extLst>
              <a:ext uri="{FF2B5EF4-FFF2-40B4-BE49-F238E27FC236}">
                <a16:creationId xmlns:a16="http://schemas.microsoft.com/office/drawing/2014/main" id="{8AF631F7-0FD6-4620-8D4C-845139540698}"/>
              </a:ext>
              <a:ext uri="{C183D7F6-B498-43B3-948B-1728B52AA6E4}">
                <adec:decorative xmlns:adec="http://schemas.microsoft.com/office/drawing/2017/decorative" val="1"/>
              </a:ext>
            </a:extLst>
          </p:cNvPr>
          <p:cNvCxnSpPr>
            <a:cxnSpLocks/>
          </p:cNvCxnSpPr>
          <p:nvPr userDrawn="1"/>
        </p:nvCxnSpPr>
        <p:spPr>
          <a:xfrm>
            <a:off x="1389695" y="2993217"/>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3218248"/>
            <a:ext cx="10383899" cy="658368"/>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3F2E7435-DA42-4296-B846-4E91740D178D}"/>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
        <p:nvSpPr>
          <p:cNvPr id="6" name="Text Placeholder 5">
            <a:extLst>
              <a:ext uri="{FF2B5EF4-FFF2-40B4-BE49-F238E27FC236}">
                <a16:creationId xmlns:a16="http://schemas.microsoft.com/office/drawing/2014/main" id="{EB98E8DE-0491-4598-AAA1-CD35695840E7}"/>
              </a:ext>
            </a:extLst>
          </p:cNvPr>
          <p:cNvSpPr>
            <a:spLocks noGrp="1"/>
          </p:cNvSpPr>
          <p:nvPr>
            <p:ph type="body" sz="quarter" idx="17" hasCustomPrompt="1"/>
          </p:nvPr>
        </p:nvSpPr>
        <p:spPr>
          <a:xfrm>
            <a:off x="432088" y="1168400"/>
            <a:ext cx="11341267" cy="307777"/>
          </a:xfrm>
        </p:spPr>
        <p:txBody>
          <a:bodyPr tIns="0" bIns="0"/>
          <a:lstStyle>
            <a:lvl1pPr>
              <a:defRPr sz="2000"/>
            </a:lvl1pPr>
          </a:lstStyle>
          <a:p>
            <a:pPr lvl="0"/>
            <a:r>
              <a:rPr lang="en-US"/>
              <a:t>Add text here</a:t>
            </a:r>
          </a:p>
        </p:txBody>
      </p:sp>
    </p:spTree>
    <p:extLst>
      <p:ext uri="{BB962C8B-B14F-4D97-AF65-F5344CB8AC3E}">
        <p14:creationId xmlns:p14="http://schemas.microsoft.com/office/powerpoint/2010/main" val="1040047655"/>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ext option_3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four rows</a:t>
            </a:r>
          </a:p>
        </p:txBody>
      </p:sp>
      <p:sp>
        <p:nvSpPr>
          <p:cNvPr id="5" name="Text Placeholder 4"/>
          <p:cNvSpPr>
            <a:spLocks noGrp="1"/>
          </p:cNvSpPr>
          <p:nvPr>
            <p:ph type="body" sz="quarter" idx="11" hasCustomPrompt="1"/>
          </p:nvPr>
        </p:nvSpPr>
        <p:spPr>
          <a:xfrm>
            <a:off x="1389459" y="1961322"/>
            <a:ext cx="10383899" cy="658368"/>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cxnSp>
        <p:nvCxnSpPr>
          <p:cNvPr id="7" name="Straight Connector 6">
            <a:extLst>
              <a:ext uri="{FF2B5EF4-FFF2-40B4-BE49-F238E27FC236}">
                <a16:creationId xmlns:a16="http://schemas.microsoft.com/office/drawing/2014/main" id="{8AF631F7-0FD6-4620-8D4C-845139540698}"/>
              </a:ext>
              <a:ext uri="{C183D7F6-B498-43B3-948B-1728B52AA6E4}">
                <adec:decorative xmlns:adec="http://schemas.microsoft.com/office/drawing/2017/decorative" val="1"/>
              </a:ext>
            </a:extLst>
          </p:cNvPr>
          <p:cNvCxnSpPr>
            <a:cxnSpLocks/>
          </p:cNvCxnSpPr>
          <p:nvPr userDrawn="1"/>
        </p:nvCxnSpPr>
        <p:spPr>
          <a:xfrm>
            <a:off x="1389695" y="2763870"/>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908050"/>
            <a:ext cx="10383899" cy="658368"/>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13359E8F-F4BC-46D9-A456-1AEF499C6D31}"/>
              </a:ext>
              <a:ext uri="{C183D7F6-B498-43B3-948B-1728B52AA6E4}">
                <adec:decorative xmlns:adec="http://schemas.microsoft.com/office/drawing/2017/decorative" val="1"/>
              </a:ext>
            </a:extLst>
          </p:cNvPr>
          <p:cNvCxnSpPr>
            <a:cxnSpLocks/>
          </p:cNvCxnSpPr>
          <p:nvPr userDrawn="1"/>
        </p:nvCxnSpPr>
        <p:spPr>
          <a:xfrm>
            <a:off x="1389695" y="3710598"/>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854778"/>
            <a:ext cx="10383899" cy="658368"/>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7A2B48ED-C92C-41E9-BE87-4EFFC1455674}"/>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
        <p:nvSpPr>
          <p:cNvPr id="11" name="Text Placeholder 5">
            <a:extLst>
              <a:ext uri="{FF2B5EF4-FFF2-40B4-BE49-F238E27FC236}">
                <a16:creationId xmlns:a16="http://schemas.microsoft.com/office/drawing/2014/main" id="{F7BF94CC-2D76-4590-8D23-583370E56601}"/>
              </a:ext>
            </a:extLst>
          </p:cNvPr>
          <p:cNvSpPr>
            <a:spLocks noGrp="1"/>
          </p:cNvSpPr>
          <p:nvPr>
            <p:ph type="body" sz="quarter" idx="18" hasCustomPrompt="1"/>
          </p:nvPr>
        </p:nvSpPr>
        <p:spPr>
          <a:xfrm>
            <a:off x="432088" y="1168400"/>
            <a:ext cx="11341267" cy="307777"/>
          </a:xfrm>
        </p:spPr>
        <p:txBody>
          <a:bodyPr tIns="0" bIns="0"/>
          <a:lstStyle>
            <a:lvl1pPr>
              <a:defRPr sz="2000"/>
            </a:lvl1pPr>
          </a:lstStyle>
          <a:p>
            <a:pPr lvl="0"/>
            <a:r>
              <a:rPr lang="en-US"/>
              <a:t>Add text here</a:t>
            </a:r>
          </a:p>
        </p:txBody>
      </p:sp>
    </p:spTree>
    <p:extLst>
      <p:ext uri="{BB962C8B-B14F-4D97-AF65-F5344CB8AC3E}">
        <p14:creationId xmlns:p14="http://schemas.microsoft.com/office/powerpoint/2010/main" val="1904971575"/>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_Blue-Gray Color">
    <p:bg>
      <p:bgPr>
        <a:solidFill>
          <a:srgbClr val="243A5E"/>
        </a:solidFill>
        <a:effectLst/>
      </p:bgPr>
    </p:bg>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bg1"/>
                </a:solidFill>
              </a:defRPr>
            </a:lvl1pPr>
          </a:lstStyle>
          <a:p>
            <a:r>
              <a:rPr lang="en-US"/>
              <a:t>Microsoft 365 title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chemeClr val="bg1"/>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2" name="Footer Placeholder 1">
            <a:extLst>
              <a:ext uri="{FF2B5EF4-FFF2-40B4-BE49-F238E27FC236}">
                <a16:creationId xmlns:a16="http://schemas.microsoft.com/office/drawing/2014/main" id="{DE984AF9-42B3-4123-927E-CEC8570AFE35}"/>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solidFill>
                  <a:schemeClr val="bg1"/>
                </a:solidFill>
              </a:rPr>
              <a:t>© Copyright Microsoft Corporation. All rights reserved.</a:t>
            </a:r>
          </a:p>
        </p:txBody>
      </p:sp>
      <p:pic>
        <p:nvPicPr>
          <p:cNvPr id="4" name="Picture 3" descr="Microsoft Power Platform logo">
            <a:extLst>
              <a:ext uri="{FF2B5EF4-FFF2-40B4-BE49-F238E27FC236}">
                <a16:creationId xmlns:a16="http://schemas.microsoft.com/office/drawing/2014/main" id="{B3717877-ED70-487F-A351-8106E38CC9B2}"/>
              </a:ext>
            </a:extLst>
          </p:cNvPr>
          <p:cNvPicPr>
            <a:picLocks noChangeAspect="1"/>
          </p:cNvPicPr>
          <p:nvPr userDrawn="1"/>
        </p:nvPicPr>
        <p:blipFill>
          <a:blip r:embed="rId2"/>
          <a:stretch>
            <a:fillRect/>
          </a:stretch>
        </p:blipFill>
        <p:spPr>
          <a:xfrm>
            <a:off x="136886" y="159692"/>
            <a:ext cx="3646650" cy="872047"/>
          </a:xfrm>
          <a:prstGeom prst="rect">
            <a:avLst/>
          </a:prstGeom>
        </p:spPr>
      </p:pic>
    </p:spTree>
    <p:extLst>
      <p:ext uri="{BB962C8B-B14F-4D97-AF65-F5344CB8AC3E}">
        <p14:creationId xmlns:p14="http://schemas.microsoft.com/office/powerpoint/2010/main" val="2247886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ext option_4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four rows</a:t>
            </a:r>
          </a:p>
        </p:txBody>
      </p:sp>
      <p:sp>
        <p:nvSpPr>
          <p:cNvPr id="5" name="Text Placeholder 4"/>
          <p:cNvSpPr>
            <a:spLocks noGrp="1"/>
          </p:cNvSpPr>
          <p:nvPr>
            <p:ph type="body" sz="quarter" idx="11" hasCustomPrompt="1"/>
          </p:nvPr>
        </p:nvSpPr>
        <p:spPr>
          <a:xfrm>
            <a:off x="1389459" y="1961322"/>
            <a:ext cx="10383899" cy="658368"/>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cxnSp>
        <p:nvCxnSpPr>
          <p:cNvPr id="7" name="Straight Connector 6">
            <a:extLst>
              <a:ext uri="{FF2B5EF4-FFF2-40B4-BE49-F238E27FC236}">
                <a16:creationId xmlns:a16="http://schemas.microsoft.com/office/drawing/2014/main" id="{8AF631F7-0FD6-4620-8D4C-845139540698}"/>
              </a:ext>
              <a:ext uri="{C183D7F6-B498-43B3-948B-1728B52AA6E4}">
                <adec:decorative xmlns:adec="http://schemas.microsoft.com/office/drawing/2017/decorative" val="1"/>
              </a:ext>
            </a:extLst>
          </p:cNvPr>
          <p:cNvCxnSpPr>
            <a:cxnSpLocks/>
          </p:cNvCxnSpPr>
          <p:nvPr userDrawn="1"/>
        </p:nvCxnSpPr>
        <p:spPr>
          <a:xfrm>
            <a:off x="1389695" y="2763870"/>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908050"/>
            <a:ext cx="10383899" cy="658368"/>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13359E8F-F4BC-46D9-A456-1AEF499C6D31}"/>
              </a:ext>
              <a:ext uri="{C183D7F6-B498-43B3-948B-1728B52AA6E4}">
                <adec:decorative xmlns:adec="http://schemas.microsoft.com/office/drawing/2017/decorative" val="1"/>
              </a:ext>
            </a:extLst>
          </p:cNvPr>
          <p:cNvCxnSpPr>
            <a:cxnSpLocks/>
          </p:cNvCxnSpPr>
          <p:nvPr userDrawn="1"/>
        </p:nvCxnSpPr>
        <p:spPr>
          <a:xfrm>
            <a:off x="1389695" y="3710598"/>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854778"/>
            <a:ext cx="10383899" cy="658368"/>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9" name="Straight Connector 8">
            <a:extLst>
              <a:ext uri="{FF2B5EF4-FFF2-40B4-BE49-F238E27FC236}">
                <a16:creationId xmlns:a16="http://schemas.microsoft.com/office/drawing/2014/main" id="{15248E5B-B35D-43BA-B0E9-DDA9F982CABC}"/>
              </a:ext>
              <a:ext uri="{C183D7F6-B498-43B3-948B-1728B52AA6E4}">
                <adec:decorative xmlns:adec="http://schemas.microsoft.com/office/drawing/2017/decorative" val="1"/>
              </a:ext>
            </a:extLst>
          </p:cNvPr>
          <p:cNvCxnSpPr>
            <a:cxnSpLocks/>
          </p:cNvCxnSpPr>
          <p:nvPr userDrawn="1"/>
        </p:nvCxnSpPr>
        <p:spPr>
          <a:xfrm>
            <a:off x="1389695" y="4657326"/>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4801506"/>
            <a:ext cx="10383899" cy="658368"/>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84CDC89F-49F0-4D24-9E6F-B7B972EB3B8F}"/>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
        <p:nvSpPr>
          <p:cNvPr id="15" name="Text Placeholder 5">
            <a:extLst>
              <a:ext uri="{FF2B5EF4-FFF2-40B4-BE49-F238E27FC236}">
                <a16:creationId xmlns:a16="http://schemas.microsoft.com/office/drawing/2014/main" id="{C26D22CE-EFD0-4FAA-95AC-F37D3BED6618}"/>
              </a:ext>
            </a:extLst>
          </p:cNvPr>
          <p:cNvSpPr>
            <a:spLocks noGrp="1"/>
          </p:cNvSpPr>
          <p:nvPr>
            <p:ph type="body" sz="quarter" idx="20" hasCustomPrompt="1"/>
          </p:nvPr>
        </p:nvSpPr>
        <p:spPr>
          <a:xfrm>
            <a:off x="432088" y="1168400"/>
            <a:ext cx="11341267" cy="307777"/>
          </a:xfrm>
        </p:spPr>
        <p:txBody>
          <a:bodyPr tIns="0" bIns="0"/>
          <a:lstStyle>
            <a:lvl1pPr>
              <a:defRPr sz="2000"/>
            </a:lvl1pPr>
          </a:lstStyle>
          <a:p>
            <a:pPr lvl="0"/>
            <a:r>
              <a:rPr lang="en-US"/>
              <a:t>Add text here</a:t>
            </a:r>
          </a:p>
        </p:txBody>
      </p:sp>
    </p:spTree>
    <p:extLst>
      <p:ext uri="{BB962C8B-B14F-4D97-AF65-F5344CB8AC3E}">
        <p14:creationId xmlns:p14="http://schemas.microsoft.com/office/powerpoint/2010/main" val="2355925328"/>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ext option_5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five rows</a:t>
            </a:r>
          </a:p>
        </p:txBody>
      </p:sp>
      <p:sp>
        <p:nvSpPr>
          <p:cNvPr id="5" name="Text Placeholder 4"/>
          <p:cNvSpPr>
            <a:spLocks noGrp="1"/>
          </p:cNvSpPr>
          <p:nvPr>
            <p:ph type="body" sz="quarter" idx="11" hasCustomPrompt="1"/>
          </p:nvPr>
        </p:nvSpPr>
        <p:spPr>
          <a:xfrm>
            <a:off x="1389459" y="1961322"/>
            <a:ext cx="10383899" cy="658368"/>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18C7A5BA-6D5F-4F89-8133-5E7B5AFA5388}"/>
              </a:ext>
              <a:ext uri="{C183D7F6-B498-43B3-948B-1728B52AA6E4}">
                <adec:decorative xmlns:adec="http://schemas.microsoft.com/office/drawing/2017/decorative" val="1"/>
              </a:ext>
            </a:extLst>
          </p:cNvPr>
          <p:cNvCxnSpPr>
            <a:cxnSpLocks/>
          </p:cNvCxnSpPr>
          <p:nvPr userDrawn="1"/>
        </p:nvCxnSpPr>
        <p:spPr>
          <a:xfrm>
            <a:off x="1389695" y="2763870"/>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908050"/>
            <a:ext cx="10383899" cy="658368"/>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9" name="Straight Connector 8">
            <a:extLst>
              <a:ext uri="{FF2B5EF4-FFF2-40B4-BE49-F238E27FC236}">
                <a16:creationId xmlns:a16="http://schemas.microsoft.com/office/drawing/2014/main" id="{CBD0695E-5B97-44BE-B0A8-F9214D354151}"/>
              </a:ext>
              <a:ext uri="{C183D7F6-B498-43B3-948B-1728B52AA6E4}">
                <adec:decorative xmlns:adec="http://schemas.microsoft.com/office/drawing/2017/decorative" val="1"/>
              </a:ext>
            </a:extLst>
          </p:cNvPr>
          <p:cNvCxnSpPr>
            <a:cxnSpLocks/>
          </p:cNvCxnSpPr>
          <p:nvPr userDrawn="1"/>
        </p:nvCxnSpPr>
        <p:spPr>
          <a:xfrm>
            <a:off x="1389695" y="3710598"/>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854778"/>
            <a:ext cx="10383899" cy="658368"/>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0" name="Straight Connector 9">
            <a:extLst>
              <a:ext uri="{FF2B5EF4-FFF2-40B4-BE49-F238E27FC236}">
                <a16:creationId xmlns:a16="http://schemas.microsoft.com/office/drawing/2014/main" id="{D602F602-8AD2-44FB-96AC-197B0B03616F}"/>
              </a:ext>
              <a:ext uri="{C183D7F6-B498-43B3-948B-1728B52AA6E4}">
                <adec:decorative xmlns:adec="http://schemas.microsoft.com/office/drawing/2017/decorative" val="1"/>
              </a:ext>
            </a:extLst>
          </p:cNvPr>
          <p:cNvCxnSpPr>
            <a:cxnSpLocks/>
          </p:cNvCxnSpPr>
          <p:nvPr userDrawn="1"/>
        </p:nvCxnSpPr>
        <p:spPr>
          <a:xfrm>
            <a:off x="1389695" y="4657326"/>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4801506"/>
            <a:ext cx="10383899" cy="658368"/>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1" name="Straight Connector 10">
            <a:extLst>
              <a:ext uri="{FF2B5EF4-FFF2-40B4-BE49-F238E27FC236}">
                <a16:creationId xmlns:a16="http://schemas.microsoft.com/office/drawing/2014/main" id="{C5EE9FF8-98D9-46AE-9E3D-2F72E00C7752}"/>
              </a:ext>
              <a:ext uri="{C183D7F6-B498-43B3-948B-1728B52AA6E4}">
                <adec:decorative xmlns:adec="http://schemas.microsoft.com/office/drawing/2017/decorative" val="1"/>
              </a:ext>
            </a:extLst>
          </p:cNvPr>
          <p:cNvCxnSpPr>
            <a:cxnSpLocks/>
          </p:cNvCxnSpPr>
          <p:nvPr userDrawn="1"/>
        </p:nvCxnSpPr>
        <p:spPr>
          <a:xfrm>
            <a:off x="1389695" y="5604054"/>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5748233"/>
            <a:ext cx="10383899" cy="658368"/>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7" name="Text Placeholder 5">
            <a:extLst>
              <a:ext uri="{FF2B5EF4-FFF2-40B4-BE49-F238E27FC236}">
                <a16:creationId xmlns:a16="http://schemas.microsoft.com/office/drawing/2014/main" id="{9615BA4B-6D68-4728-AF5E-96CF426BDBDE}"/>
              </a:ext>
            </a:extLst>
          </p:cNvPr>
          <p:cNvSpPr>
            <a:spLocks noGrp="1"/>
          </p:cNvSpPr>
          <p:nvPr>
            <p:ph type="body" sz="quarter" idx="22" hasCustomPrompt="1"/>
          </p:nvPr>
        </p:nvSpPr>
        <p:spPr>
          <a:xfrm>
            <a:off x="432088" y="1168400"/>
            <a:ext cx="11341267" cy="307777"/>
          </a:xfrm>
        </p:spPr>
        <p:txBody>
          <a:bodyPr tIns="0" bIns="0"/>
          <a:lstStyle>
            <a:lvl1pPr>
              <a:defRPr sz="2000"/>
            </a:lvl1pPr>
          </a:lstStyle>
          <a:p>
            <a:pPr lvl="0"/>
            <a:r>
              <a:rPr lang="en-US"/>
              <a:t>Add text here</a:t>
            </a:r>
          </a:p>
        </p:txBody>
      </p:sp>
      <p:sp>
        <p:nvSpPr>
          <p:cNvPr id="27" name="Footer Placeholder 1">
            <a:extLst>
              <a:ext uri="{FF2B5EF4-FFF2-40B4-BE49-F238E27FC236}">
                <a16:creationId xmlns:a16="http://schemas.microsoft.com/office/drawing/2014/main" id="{D05A8953-5E6B-41DF-B7FB-43D2FCC4CC38}"/>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135405475"/>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ext option_6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six rows</a:t>
            </a:r>
          </a:p>
        </p:txBody>
      </p:sp>
      <p:sp>
        <p:nvSpPr>
          <p:cNvPr id="5" name="Text Placeholder 4"/>
          <p:cNvSpPr>
            <a:spLocks noGrp="1"/>
          </p:cNvSpPr>
          <p:nvPr>
            <p:ph type="body" sz="quarter" idx="11" hasCustomPrompt="1"/>
          </p:nvPr>
        </p:nvSpPr>
        <p:spPr>
          <a:xfrm>
            <a:off x="1389459" y="1961322"/>
            <a:ext cx="10383899" cy="660941"/>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9" name="Straight Connector 8">
            <a:extLst>
              <a:ext uri="{FF2B5EF4-FFF2-40B4-BE49-F238E27FC236}">
                <a16:creationId xmlns:a16="http://schemas.microsoft.com/office/drawing/2014/main" id="{91176662-41A1-45F5-9F2A-CB3D5785A657}"/>
              </a:ext>
              <a:ext uri="{C183D7F6-B498-43B3-948B-1728B52AA6E4}">
                <adec:decorative xmlns:adec="http://schemas.microsoft.com/office/drawing/2017/decorative" val="1"/>
              </a:ext>
            </a:extLst>
          </p:cNvPr>
          <p:cNvCxnSpPr>
            <a:cxnSpLocks/>
          </p:cNvCxnSpPr>
          <p:nvPr userDrawn="1"/>
        </p:nvCxnSpPr>
        <p:spPr>
          <a:xfrm>
            <a:off x="1403101" y="2670232"/>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718201"/>
            <a:ext cx="10383899" cy="660941"/>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0" name="Straight Connector 9">
            <a:extLst>
              <a:ext uri="{FF2B5EF4-FFF2-40B4-BE49-F238E27FC236}">
                <a16:creationId xmlns:a16="http://schemas.microsoft.com/office/drawing/2014/main" id="{F1B8295B-9399-43B5-961D-6D1444246663}"/>
              </a:ext>
              <a:ext uri="{C183D7F6-B498-43B3-948B-1728B52AA6E4}">
                <adec:decorative xmlns:adec="http://schemas.microsoft.com/office/drawing/2017/decorative" val="1"/>
              </a:ext>
            </a:extLst>
          </p:cNvPr>
          <p:cNvCxnSpPr>
            <a:cxnSpLocks/>
          </p:cNvCxnSpPr>
          <p:nvPr userDrawn="1"/>
        </p:nvCxnSpPr>
        <p:spPr>
          <a:xfrm>
            <a:off x="1403101" y="3427111"/>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475080"/>
            <a:ext cx="10383899" cy="660941"/>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5" name="Straight Connector 14">
            <a:extLst>
              <a:ext uri="{FF2B5EF4-FFF2-40B4-BE49-F238E27FC236}">
                <a16:creationId xmlns:a16="http://schemas.microsoft.com/office/drawing/2014/main" id="{8661FE75-B00C-4695-B37C-FB53546A5F0A}"/>
              </a:ext>
              <a:ext uri="{C183D7F6-B498-43B3-948B-1728B52AA6E4}">
                <adec:decorative xmlns:adec="http://schemas.microsoft.com/office/drawing/2017/decorative" val="1"/>
              </a:ext>
            </a:extLst>
          </p:cNvPr>
          <p:cNvCxnSpPr>
            <a:cxnSpLocks/>
          </p:cNvCxnSpPr>
          <p:nvPr userDrawn="1"/>
        </p:nvCxnSpPr>
        <p:spPr>
          <a:xfrm>
            <a:off x="1403101" y="4183990"/>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4231959"/>
            <a:ext cx="10383899" cy="660941"/>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1" name="Straight Connector 10">
            <a:extLst>
              <a:ext uri="{FF2B5EF4-FFF2-40B4-BE49-F238E27FC236}">
                <a16:creationId xmlns:a16="http://schemas.microsoft.com/office/drawing/2014/main" id="{44FEBE66-8971-4138-8B29-7373BB7CD1B7}"/>
              </a:ext>
              <a:ext uri="{C183D7F6-B498-43B3-948B-1728B52AA6E4}">
                <adec:decorative xmlns:adec="http://schemas.microsoft.com/office/drawing/2017/decorative" val="1"/>
              </a:ext>
            </a:extLst>
          </p:cNvPr>
          <p:cNvCxnSpPr>
            <a:cxnSpLocks/>
          </p:cNvCxnSpPr>
          <p:nvPr userDrawn="1"/>
        </p:nvCxnSpPr>
        <p:spPr>
          <a:xfrm>
            <a:off x="1403101" y="4940869"/>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988838"/>
            <a:ext cx="10383899" cy="660941"/>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2" name="Straight Connector 11">
            <a:extLst>
              <a:ext uri="{FF2B5EF4-FFF2-40B4-BE49-F238E27FC236}">
                <a16:creationId xmlns:a16="http://schemas.microsoft.com/office/drawing/2014/main" id="{EE9B15D9-25BA-4AE3-B36D-961D8C817DC1}"/>
              </a:ext>
              <a:ext uri="{C183D7F6-B498-43B3-948B-1728B52AA6E4}">
                <adec:decorative xmlns:adec="http://schemas.microsoft.com/office/drawing/2017/decorative" val="1"/>
              </a:ext>
            </a:extLst>
          </p:cNvPr>
          <p:cNvCxnSpPr>
            <a:cxnSpLocks/>
          </p:cNvCxnSpPr>
          <p:nvPr userDrawn="1"/>
        </p:nvCxnSpPr>
        <p:spPr>
          <a:xfrm>
            <a:off x="1403101" y="5697748"/>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4349BD30-0784-4B45-BEA2-C53624DF62CA}"/>
              </a:ext>
            </a:extLst>
          </p:cNvPr>
          <p:cNvSpPr>
            <a:spLocks noGrp="1"/>
          </p:cNvSpPr>
          <p:nvPr>
            <p:ph type="body" sz="quarter" idx="30" hasCustomPrompt="1"/>
          </p:nvPr>
        </p:nvSpPr>
        <p:spPr>
          <a:xfrm>
            <a:off x="1389459" y="5745714"/>
            <a:ext cx="10383899" cy="660941"/>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EA2F36BF-4C66-4F60-9687-8A7789E05AB2}"/>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
        <p:nvSpPr>
          <p:cNvPr id="21" name="Text Placeholder 5">
            <a:extLst>
              <a:ext uri="{FF2B5EF4-FFF2-40B4-BE49-F238E27FC236}">
                <a16:creationId xmlns:a16="http://schemas.microsoft.com/office/drawing/2014/main" id="{52987478-529C-46E1-AA3F-32BE6FD91D75}"/>
              </a:ext>
            </a:extLst>
          </p:cNvPr>
          <p:cNvSpPr>
            <a:spLocks noGrp="1"/>
          </p:cNvSpPr>
          <p:nvPr>
            <p:ph type="body" sz="quarter" idx="31" hasCustomPrompt="1"/>
          </p:nvPr>
        </p:nvSpPr>
        <p:spPr>
          <a:xfrm>
            <a:off x="432088" y="1168400"/>
            <a:ext cx="11341267" cy="307777"/>
          </a:xfrm>
        </p:spPr>
        <p:txBody>
          <a:bodyPr tIns="0" bIns="0"/>
          <a:lstStyle>
            <a:lvl1pPr>
              <a:defRPr sz="2000"/>
            </a:lvl1pPr>
          </a:lstStyle>
          <a:p>
            <a:pPr lvl="0"/>
            <a:r>
              <a:rPr lang="en-US"/>
              <a:t>Add text here</a:t>
            </a:r>
          </a:p>
        </p:txBody>
      </p:sp>
    </p:spTree>
    <p:extLst>
      <p:ext uri="{BB962C8B-B14F-4D97-AF65-F5344CB8AC3E}">
        <p14:creationId xmlns:p14="http://schemas.microsoft.com/office/powerpoint/2010/main" val="2489237008"/>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ext option_7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six rows</a:t>
            </a:r>
          </a:p>
        </p:txBody>
      </p:sp>
      <p:sp>
        <p:nvSpPr>
          <p:cNvPr id="5" name="Text Placeholder 4"/>
          <p:cNvSpPr>
            <a:spLocks noGrp="1"/>
          </p:cNvSpPr>
          <p:nvPr>
            <p:ph type="body" sz="quarter" idx="11" hasCustomPrompt="1"/>
          </p:nvPr>
        </p:nvSpPr>
        <p:spPr>
          <a:xfrm>
            <a:off x="1389459" y="1961323"/>
            <a:ext cx="10383899" cy="426486"/>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9" name="Straight Connector 8">
            <a:extLst>
              <a:ext uri="{FF2B5EF4-FFF2-40B4-BE49-F238E27FC236}">
                <a16:creationId xmlns:a16="http://schemas.microsoft.com/office/drawing/2014/main" id="{91176662-41A1-45F5-9F2A-CB3D5785A657}"/>
              </a:ext>
              <a:ext uri="{C183D7F6-B498-43B3-948B-1728B52AA6E4}">
                <adec:decorative xmlns:adec="http://schemas.microsoft.com/office/drawing/2017/decorative" val="1"/>
              </a:ext>
            </a:extLst>
          </p:cNvPr>
          <p:cNvCxnSpPr>
            <a:cxnSpLocks/>
          </p:cNvCxnSpPr>
          <p:nvPr userDrawn="1"/>
        </p:nvCxnSpPr>
        <p:spPr>
          <a:xfrm>
            <a:off x="1403101" y="2508966"/>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630123"/>
            <a:ext cx="10383899" cy="426486"/>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0" name="Straight Connector 9">
            <a:extLst>
              <a:ext uri="{FF2B5EF4-FFF2-40B4-BE49-F238E27FC236}">
                <a16:creationId xmlns:a16="http://schemas.microsoft.com/office/drawing/2014/main" id="{F1B8295B-9399-43B5-961D-6D1444246663}"/>
              </a:ext>
              <a:ext uri="{C183D7F6-B498-43B3-948B-1728B52AA6E4}">
                <adec:decorative xmlns:adec="http://schemas.microsoft.com/office/drawing/2017/decorative" val="1"/>
              </a:ext>
            </a:extLst>
          </p:cNvPr>
          <p:cNvCxnSpPr>
            <a:cxnSpLocks/>
          </p:cNvCxnSpPr>
          <p:nvPr userDrawn="1"/>
        </p:nvCxnSpPr>
        <p:spPr>
          <a:xfrm>
            <a:off x="1403101" y="3177766"/>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298923"/>
            <a:ext cx="10383899" cy="426486"/>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8661FE75-B00C-4695-B37C-FB53546A5F0A}"/>
              </a:ext>
              <a:ext uri="{C183D7F6-B498-43B3-948B-1728B52AA6E4}">
                <adec:decorative xmlns:adec="http://schemas.microsoft.com/office/drawing/2017/decorative" val="1"/>
              </a:ext>
            </a:extLst>
          </p:cNvPr>
          <p:cNvCxnSpPr>
            <a:cxnSpLocks/>
          </p:cNvCxnSpPr>
          <p:nvPr userDrawn="1"/>
        </p:nvCxnSpPr>
        <p:spPr>
          <a:xfrm>
            <a:off x="1403101" y="3846566"/>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3967723"/>
            <a:ext cx="10383899" cy="426486"/>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1" name="Straight Connector 10">
            <a:extLst>
              <a:ext uri="{FF2B5EF4-FFF2-40B4-BE49-F238E27FC236}">
                <a16:creationId xmlns:a16="http://schemas.microsoft.com/office/drawing/2014/main" id="{44FEBE66-8971-4138-8B29-7373BB7CD1B7}"/>
              </a:ext>
              <a:ext uri="{C183D7F6-B498-43B3-948B-1728B52AA6E4}">
                <adec:decorative xmlns:adec="http://schemas.microsoft.com/office/drawing/2017/decorative" val="1"/>
              </a:ext>
            </a:extLst>
          </p:cNvPr>
          <p:cNvCxnSpPr>
            <a:cxnSpLocks/>
          </p:cNvCxnSpPr>
          <p:nvPr userDrawn="1"/>
        </p:nvCxnSpPr>
        <p:spPr>
          <a:xfrm>
            <a:off x="1403101" y="4515366"/>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636523"/>
            <a:ext cx="10383899" cy="426486"/>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2" name="Straight Connector 11">
            <a:extLst>
              <a:ext uri="{FF2B5EF4-FFF2-40B4-BE49-F238E27FC236}">
                <a16:creationId xmlns:a16="http://schemas.microsoft.com/office/drawing/2014/main" id="{EE9B15D9-25BA-4AE3-B36D-961D8C817DC1}"/>
              </a:ext>
              <a:ext uri="{C183D7F6-B498-43B3-948B-1728B52AA6E4}">
                <adec:decorative xmlns:adec="http://schemas.microsoft.com/office/drawing/2017/decorative" val="1"/>
              </a:ext>
            </a:extLst>
          </p:cNvPr>
          <p:cNvCxnSpPr>
            <a:cxnSpLocks/>
          </p:cNvCxnSpPr>
          <p:nvPr userDrawn="1"/>
        </p:nvCxnSpPr>
        <p:spPr>
          <a:xfrm>
            <a:off x="1403101" y="5184166"/>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4349BD30-0784-4B45-BEA2-C53624DF62CA}"/>
              </a:ext>
            </a:extLst>
          </p:cNvPr>
          <p:cNvSpPr>
            <a:spLocks noGrp="1"/>
          </p:cNvSpPr>
          <p:nvPr>
            <p:ph type="body" sz="quarter" idx="30" hasCustomPrompt="1"/>
          </p:nvPr>
        </p:nvSpPr>
        <p:spPr>
          <a:xfrm>
            <a:off x="1389459" y="5305323"/>
            <a:ext cx="10383899" cy="426486"/>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 name="Footer Placeholder 1">
            <a:extLst>
              <a:ext uri="{FF2B5EF4-FFF2-40B4-BE49-F238E27FC236}">
                <a16:creationId xmlns:a16="http://schemas.microsoft.com/office/drawing/2014/main" id="{EA2F36BF-4C66-4F60-9687-8A7789E05AB2}"/>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
        <p:nvSpPr>
          <p:cNvPr id="21" name="Text Placeholder 5">
            <a:extLst>
              <a:ext uri="{FF2B5EF4-FFF2-40B4-BE49-F238E27FC236}">
                <a16:creationId xmlns:a16="http://schemas.microsoft.com/office/drawing/2014/main" id="{52987478-529C-46E1-AA3F-32BE6FD91D75}"/>
              </a:ext>
            </a:extLst>
          </p:cNvPr>
          <p:cNvSpPr>
            <a:spLocks noGrp="1"/>
          </p:cNvSpPr>
          <p:nvPr>
            <p:ph type="body" sz="quarter" idx="31" hasCustomPrompt="1"/>
          </p:nvPr>
        </p:nvSpPr>
        <p:spPr>
          <a:xfrm>
            <a:off x="432088" y="1168400"/>
            <a:ext cx="11341267" cy="307777"/>
          </a:xfrm>
        </p:spPr>
        <p:txBody>
          <a:bodyPr tIns="0" bIns="0"/>
          <a:lstStyle>
            <a:lvl1pPr>
              <a:defRPr sz="2000"/>
            </a:lvl1pPr>
          </a:lstStyle>
          <a:p>
            <a:pPr lvl="0"/>
            <a:r>
              <a:rPr lang="en-US"/>
              <a:t>Add text here</a:t>
            </a:r>
          </a:p>
        </p:txBody>
      </p:sp>
      <p:cxnSp>
        <p:nvCxnSpPr>
          <p:cNvPr id="17" name="Straight Connector 16">
            <a:extLst>
              <a:ext uri="{FF2B5EF4-FFF2-40B4-BE49-F238E27FC236}">
                <a16:creationId xmlns:a16="http://schemas.microsoft.com/office/drawing/2014/main" id="{E463BEA0-0EFD-486F-81C5-596C2AEEBC26}"/>
              </a:ext>
              <a:ext uri="{C183D7F6-B498-43B3-948B-1728B52AA6E4}">
                <adec:decorative xmlns:adec="http://schemas.microsoft.com/office/drawing/2017/decorative" val="1"/>
              </a:ext>
            </a:extLst>
          </p:cNvPr>
          <p:cNvCxnSpPr>
            <a:cxnSpLocks/>
          </p:cNvCxnSpPr>
          <p:nvPr userDrawn="1"/>
        </p:nvCxnSpPr>
        <p:spPr>
          <a:xfrm>
            <a:off x="1403101" y="5852966"/>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935E9A39-1ACF-4C89-9498-11C0EFB1E38A}"/>
              </a:ext>
            </a:extLst>
          </p:cNvPr>
          <p:cNvSpPr>
            <a:spLocks noGrp="1"/>
          </p:cNvSpPr>
          <p:nvPr>
            <p:ph type="body" sz="quarter" idx="32" hasCustomPrompt="1"/>
          </p:nvPr>
        </p:nvSpPr>
        <p:spPr>
          <a:xfrm>
            <a:off x="1389459" y="5974125"/>
            <a:ext cx="10383899" cy="426486"/>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Tree>
    <p:extLst>
      <p:ext uri="{BB962C8B-B14F-4D97-AF65-F5344CB8AC3E}">
        <p14:creationId xmlns:p14="http://schemas.microsoft.com/office/powerpoint/2010/main" val="709152720"/>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ext option- Text three rows &amp; two column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three rows &amp; two columns</a:t>
            </a:r>
          </a:p>
        </p:txBody>
      </p:sp>
      <p:sp>
        <p:nvSpPr>
          <p:cNvPr id="5" name="Text Placeholder 4"/>
          <p:cNvSpPr>
            <a:spLocks noGrp="1"/>
          </p:cNvSpPr>
          <p:nvPr>
            <p:ph type="body" sz="quarter" idx="11" hasCustomPrompt="1"/>
          </p:nvPr>
        </p:nvSpPr>
        <p:spPr>
          <a:xfrm>
            <a:off x="1568744" y="1961322"/>
            <a:ext cx="4393416" cy="1090893"/>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3" name="Straight Connector 12">
            <a:extLst>
              <a:ext uri="{FF2B5EF4-FFF2-40B4-BE49-F238E27FC236}">
                <a16:creationId xmlns:a16="http://schemas.microsoft.com/office/drawing/2014/main" id="{B2BC2D45-166A-42A4-BFA4-B0E61DE53CD1}"/>
              </a:ext>
              <a:ext uri="{C183D7F6-B498-43B3-948B-1728B52AA6E4}">
                <adec:decorative xmlns:adec="http://schemas.microsoft.com/office/drawing/2017/decorative" val="1"/>
              </a:ext>
            </a:extLst>
          </p:cNvPr>
          <p:cNvCxnSpPr>
            <a:cxnSpLocks/>
          </p:cNvCxnSpPr>
          <p:nvPr userDrawn="1"/>
        </p:nvCxnSpPr>
        <p:spPr>
          <a:xfrm>
            <a:off x="1568744" y="3181990"/>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568744" y="3311765"/>
            <a:ext cx="4393416" cy="1090893"/>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C17E5589-50A4-4ADA-A3D2-DFB8558FE78E}"/>
              </a:ext>
              <a:ext uri="{C183D7F6-B498-43B3-948B-1728B52AA6E4}">
                <adec:decorative xmlns:adec="http://schemas.microsoft.com/office/drawing/2017/decorative" val="1"/>
              </a:ext>
            </a:extLst>
          </p:cNvPr>
          <p:cNvCxnSpPr>
            <a:cxnSpLocks/>
          </p:cNvCxnSpPr>
          <p:nvPr userDrawn="1"/>
        </p:nvCxnSpPr>
        <p:spPr>
          <a:xfrm>
            <a:off x="1568744" y="4532433"/>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568744" y="4662207"/>
            <a:ext cx="4393416" cy="1090893"/>
          </a:xfr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9" name="Text Placeholder 4">
            <a:extLst>
              <a:ext uri="{FF2B5EF4-FFF2-40B4-BE49-F238E27FC236}">
                <a16:creationId xmlns:a16="http://schemas.microsoft.com/office/drawing/2014/main" id="{54CEFA1A-4B05-414F-9E00-66A809EDEFE4}"/>
              </a:ext>
            </a:extLst>
          </p:cNvPr>
          <p:cNvSpPr>
            <a:spLocks noGrp="1"/>
          </p:cNvSpPr>
          <p:nvPr>
            <p:ph type="body" sz="quarter" idx="31" hasCustomPrompt="1"/>
          </p:nvPr>
        </p:nvSpPr>
        <p:spPr>
          <a:xfrm>
            <a:off x="7379942" y="1961322"/>
            <a:ext cx="4393416" cy="1090893"/>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599F4609-3CD7-4077-B992-04F71C504EF4}"/>
              </a:ext>
              <a:ext uri="{C183D7F6-B498-43B3-948B-1728B52AA6E4}">
                <adec:decorative xmlns:adec="http://schemas.microsoft.com/office/drawing/2017/decorative" val="1"/>
              </a:ext>
            </a:extLst>
          </p:cNvPr>
          <p:cNvCxnSpPr>
            <a:cxnSpLocks/>
          </p:cNvCxnSpPr>
          <p:nvPr userDrawn="1"/>
        </p:nvCxnSpPr>
        <p:spPr>
          <a:xfrm>
            <a:off x="7379943" y="3181990"/>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02C874C0-C1A3-4ED0-BF17-8BE11B4FE347}"/>
              </a:ext>
            </a:extLst>
          </p:cNvPr>
          <p:cNvSpPr>
            <a:spLocks noGrp="1"/>
          </p:cNvSpPr>
          <p:nvPr>
            <p:ph type="body" sz="quarter" idx="32" hasCustomPrompt="1"/>
          </p:nvPr>
        </p:nvSpPr>
        <p:spPr>
          <a:xfrm>
            <a:off x="7379942" y="3311765"/>
            <a:ext cx="4393416" cy="1090893"/>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9" name="Straight Connector 18">
            <a:extLst>
              <a:ext uri="{FF2B5EF4-FFF2-40B4-BE49-F238E27FC236}">
                <a16:creationId xmlns:a16="http://schemas.microsoft.com/office/drawing/2014/main" id="{0C2F439E-21AC-47A7-8FF2-2B3B30023C2D}"/>
              </a:ext>
              <a:ext uri="{C183D7F6-B498-43B3-948B-1728B52AA6E4}">
                <adec:decorative xmlns:adec="http://schemas.microsoft.com/office/drawing/2017/decorative" val="1"/>
              </a:ext>
            </a:extLst>
          </p:cNvPr>
          <p:cNvCxnSpPr>
            <a:cxnSpLocks/>
          </p:cNvCxnSpPr>
          <p:nvPr userDrawn="1"/>
        </p:nvCxnSpPr>
        <p:spPr>
          <a:xfrm>
            <a:off x="7379943" y="4532433"/>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a16="http://schemas.microsoft.com/office/drawing/2014/main" id="{701E062B-EA26-4EF1-AF73-1C12084A43D1}"/>
              </a:ext>
            </a:extLst>
          </p:cNvPr>
          <p:cNvSpPr>
            <a:spLocks noGrp="1"/>
          </p:cNvSpPr>
          <p:nvPr>
            <p:ph type="body" sz="quarter" idx="33" hasCustomPrompt="1"/>
          </p:nvPr>
        </p:nvSpPr>
        <p:spPr>
          <a:xfrm>
            <a:off x="7379942" y="4662207"/>
            <a:ext cx="4393416" cy="1090893"/>
          </a:xfr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 name="Footer Placeholder 1">
            <a:extLst>
              <a:ext uri="{FF2B5EF4-FFF2-40B4-BE49-F238E27FC236}">
                <a16:creationId xmlns:a16="http://schemas.microsoft.com/office/drawing/2014/main" id="{AFC478E9-3BC1-400C-AA34-1E1599FAEDDC}"/>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
        <p:nvSpPr>
          <p:cNvPr id="22" name="Text Placeholder 5">
            <a:extLst>
              <a:ext uri="{FF2B5EF4-FFF2-40B4-BE49-F238E27FC236}">
                <a16:creationId xmlns:a16="http://schemas.microsoft.com/office/drawing/2014/main" id="{FDDCE837-1494-4915-B6F7-9703BBD92279}"/>
              </a:ext>
            </a:extLst>
          </p:cNvPr>
          <p:cNvSpPr>
            <a:spLocks noGrp="1"/>
          </p:cNvSpPr>
          <p:nvPr>
            <p:ph type="body" sz="quarter" idx="34" hasCustomPrompt="1"/>
          </p:nvPr>
        </p:nvSpPr>
        <p:spPr>
          <a:xfrm>
            <a:off x="432088" y="1168400"/>
            <a:ext cx="11341267" cy="307777"/>
          </a:xfrm>
        </p:spPr>
        <p:txBody>
          <a:bodyPr tIns="0" bIns="0"/>
          <a:lstStyle>
            <a:lvl1pPr>
              <a:defRPr sz="2000"/>
            </a:lvl1pPr>
          </a:lstStyle>
          <a:p>
            <a:pPr lvl="0"/>
            <a:r>
              <a:rPr lang="en-US"/>
              <a:t>Add text here</a:t>
            </a:r>
          </a:p>
        </p:txBody>
      </p:sp>
    </p:spTree>
    <p:extLst>
      <p:ext uri="{BB962C8B-B14F-4D97-AF65-F5344CB8AC3E}">
        <p14:creationId xmlns:p14="http://schemas.microsoft.com/office/powerpoint/2010/main" val="3043022588"/>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ext option- Text five rows &amp; two column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five rows &amp; two columns</a:t>
            </a:r>
          </a:p>
        </p:txBody>
      </p:sp>
      <p:sp>
        <p:nvSpPr>
          <p:cNvPr id="5" name="Text Placeholder 4"/>
          <p:cNvSpPr>
            <a:spLocks noGrp="1"/>
          </p:cNvSpPr>
          <p:nvPr>
            <p:ph type="body" sz="quarter" idx="11" hasCustomPrompt="1"/>
          </p:nvPr>
        </p:nvSpPr>
        <p:spPr>
          <a:xfrm>
            <a:off x="1389459" y="1961322"/>
            <a:ext cx="4393416" cy="658368"/>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3" name="Straight Connector 12">
            <a:extLst>
              <a:ext uri="{FF2B5EF4-FFF2-40B4-BE49-F238E27FC236}">
                <a16:creationId xmlns:a16="http://schemas.microsoft.com/office/drawing/2014/main" id="{99FD6DBF-9FC0-43E4-BB25-187F987ED548}"/>
              </a:ext>
              <a:ext uri="{C183D7F6-B498-43B3-948B-1728B52AA6E4}">
                <adec:decorative xmlns:adec="http://schemas.microsoft.com/office/drawing/2017/decorative" val="1"/>
              </a:ext>
            </a:extLst>
          </p:cNvPr>
          <p:cNvCxnSpPr>
            <a:cxnSpLocks/>
          </p:cNvCxnSpPr>
          <p:nvPr userDrawn="1"/>
        </p:nvCxnSpPr>
        <p:spPr>
          <a:xfrm>
            <a:off x="1389459" y="2743164"/>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866638"/>
            <a:ext cx="4393416" cy="658368"/>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BCEDF675-8A34-4183-9100-9743BB5854C2}"/>
              </a:ext>
              <a:ext uri="{C183D7F6-B498-43B3-948B-1728B52AA6E4}">
                <adec:decorative xmlns:adec="http://schemas.microsoft.com/office/drawing/2017/decorative" val="1"/>
              </a:ext>
            </a:extLst>
          </p:cNvPr>
          <p:cNvCxnSpPr>
            <a:cxnSpLocks/>
          </p:cNvCxnSpPr>
          <p:nvPr userDrawn="1"/>
        </p:nvCxnSpPr>
        <p:spPr>
          <a:xfrm>
            <a:off x="1389459" y="3648480"/>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771954"/>
            <a:ext cx="4393416" cy="658368"/>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389062B4-E38A-48D0-9FC3-A198B27C2B9D}"/>
              </a:ext>
              <a:ext uri="{C183D7F6-B498-43B3-948B-1728B52AA6E4}">
                <adec:decorative xmlns:adec="http://schemas.microsoft.com/office/drawing/2017/decorative" val="1"/>
              </a:ext>
            </a:extLst>
          </p:cNvPr>
          <p:cNvCxnSpPr>
            <a:cxnSpLocks/>
          </p:cNvCxnSpPr>
          <p:nvPr userDrawn="1"/>
        </p:nvCxnSpPr>
        <p:spPr>
          <a:xfrm>
            <a:off x="1389459" y="4553796"/>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4677270"/>
            <a:ext cx="4393416" cy="658368"/>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9" name="Straight Connector 18">
            <a:extLst>
              <a:ext uri="{FF2B5EF4-FFF2-40B4-BE49-F238E27FC236}">
                <a16:creationId xmlns:a16="http://schemas.microsoft.com/office/drawing/2014/main" id="{0FBA8527-2F9F-46AE-A168-2E369F0A4E4C}"/>
              </a:ext>
              <a:ext uri="{C183D7F6-B498-43B3-948B-1728B52AA6E4}">
                <adec:decorative xmlns:adec="http://schemas.microsoft.com/office/drawing/2017/decorative" val="1"/>
              </a:ext>
            </a:extLst>
          </p:cNvPr>
          <p:cNvCxnSpPr>
            <a:cxnSpLocks/>
          </p:cNvCxnSpPr>
          <p:nvPr userDrawn="1"/>
        </p:nvCxnSpPr>
        <p:spPr>
          <a:xfrm>
            <a:off x="1389459" y="5459112"/>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5582588"/>
            <a:ext cx="4393416" cy="658368"/>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9" name="Text Placeholder 4">
            <a:extLst>
              <a:ext uri="{FF2B5EF4-FFF2-40B4-BE49-F238E27FC236}">
                <a16:creationId xmlns:a16="http://schemas.microsoft.com/office/drawing/2014/main" id="{54CEFA1A-4B05-414F-9E00-66A809EDEFE4}"/>
              </a:ext>
            </a:extLst>
          </p:cNvPr>
          <p:cNvSpPr>
            <a:spLocks noGrp="1"/>
          </p:cNvSpPr>
          <p:nvPr>
            <p:ph type="body" sz="quarter" idx="31" hasCustomPrompt="1"/>
          </p:nvPr>
        </p:nvSpPr>
        <p:spPr>
          <a:xfrm>
            <a:off x="7379942" y="1961322"/>
            <a:ext cx="4393416" cy="658368"/>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1" name="Straight Connector 20">
            <a:extLst>
              <a:ext uri="{FF2B5EF4-FFF2-40B4-BE49-F238E27FC236}">
                <a16:creationId xmlns:a16="http://schemas.microsoft.com/office/drawing/2014/main" id="{8B458FFC-8336-43D5-A0E5-A4CEF85D5F6D}"/>
              </a:ext>
              <a:ext uri="{C183D7F6-B498-43B3-948B-1728B52AA6E4}">
                <adec:decorative xmlns:adec="http://schemas.microsoft.com/office/drawing/2017/decorative" val="1"/>
              </a:ext>
            </a:extLst>
          </p:cNvPr>
          <p:cNvCxnSpPr>
            <a:cxnSpLocks/>
          </p:cNvCxnSpPr>
          <p:nvPr userDrawn="1"/>
        </p:nvCxnSpPr>
        <p:spPr>
          <a:xfrm>
            <a:off x="7379943" y="2743164"/>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02C874C0-C1A3-4ED0-BF17-8BE11B4FE347}"/>
              </a:ext>
            </a:extLst>
          </p:cNvPr>
          <p:cNvSpPr>
            <a:spLocks noGrp="1"/>
          </p:cNvSpPr>
          <p:nvPr>
            <p:ph type="body" sz="quarter" idx="32" hasCustomPrompt="1"/>
          </p:nvPr>
        </p:nvSpPr>
        <p:spPr>
          <a:xfrm>
            <a:off x="7379942" y="2866638"/>
            <a:ext cx="4393416" cy="658368"/>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2" name="Straight Connector 21">
            <a:extLst>
              <a:ext uri="{FF2B5EF4-FFF2-40B4-BE49-F238E27FC236}">
                <a16:creationId xmlns:a16="http://schemas.microsoft.com/office/drawing/2014/main" id="{A8128678-7D34-47E0-BE94-ECE7CD383DD9}"/>
              </a:ext>
              <a:ext uri="{C183D7F6-B498-43B3-948B-1728B52AA6E4}">
                <adec:decorative xmlns:adec="http://schemas.microsoft.com/office/drawing/2017/decorative" val="1"/>
              </a:ext>
            </a:extLst>
          </p:cNvPr>
          <p:cNvCxnSpPr>
            <a:cxnSpLocks/>
          </p:cNvCxnSpPr>
          <p:nvPr userDrawn="1"/>
        </p:nvCxnSpPr>
        <p:spPr>
          <a:xfrm>
            <a:off x="7379943" y="3648480"/>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a16="http://schemas.microsoft.com/office/drawing/2014/main" id="{701E062B-EA26-4EF1-AF73-1C12084A43D1}"/>
              </a:ext>
            </a:extLst>
          </p:cNvPr>
          <p:cNvSpPr>
            <a:spLocks noGrp="1"/>
          </p:cNvSpPr>
          <p:nvPr>
            <p:ph type="body" sz="quarter" idx="33" hasCustomPrompt="1"/>
          </p:nvPr>
        </p:nvSpPr>
        <p:spPr>
          <a:xfrm>
            <a:off x="7379942" y="3771954"/>
            <a:ext cx="4393416" cy="658368"/>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3" name="Straight Connector 22">
            <a:extLst>
              <a:ext uri="{FF2B5EF4-FFF2-40B4-BE49-F238E27FC236}">
                <a16:creationId xmlns:a16="http://schemas.microsoft.com/office/drawing/2014/main" id="{70E98085-E858-4C10-983A-14182332938A}"/>
              </a:ext>
              <a:ext uri="{C183D7F6-B498-43B3-948B-1728B52AA6E4}">
                <adec:decorative xmlns:adec="http://schemas.microsoft.com/office/drawing/2017/decorative" val="1"/>
              </a:ext>
            </a:extLst>
          </p:cNvPr>
          <p:cNvCxnSpPr>
            <a:cxnSpLocks/>
          </p:cNvCxnSpPr>
          <p:nvPr userDrawn="1"/>
        </p:nvCxnSpPr>
        <p:spPr>
          <a:xfrm>
            <a:off x="7379943" y="4553796"/>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2" name="Text Placeholder 4">
            <a:extLst>
              <a:ext uri="{FF2B5EF4-FFF2-40B4-BE49-F238E27FC236}">
                <a16:creationId xmlns:a16="http://schemas.microsoft.com/office/drawing/2014/main" id="{234777AC-02E0-4220-86CD-507697625215}"/>
              </a:ext>
            </a:extLst>
          </p:cNvPr>
          <p:cNvSpPr>
            <a:spLocks noGrp="1"/>
          </p:cNvSpPr>
          <p:nvPr>
            <p:ph type="body" sz="quarter" idx="34" hasCustomPrompt="1"/>
          </p:nvPr>
        </p:nvSpPr>
        <p:spPr>
          <a:xfrm>
            <a:off x="7379942" y="4677270"/>
            <a:ext cx="4393416" cy="658368"/>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4" name="Straight Connector 23">
            <a:extLst>
              <a:ext uri="{FF2B5EF4-FFF2-40B4-BE49-F238E27FC236}">
                <a16:creationId xmlns:a16="http://schemas.microsoft.com/office/drawing/2014/main" id="{683B0E2A-4AAD-468F-8AFA-306B72CCD47E}"/>
              </a:ext>
              <a:ext uri="{C183D7F6-B498-43B3-948B-1728B52AA6E4}">
                <adec:decorative xmlns:adec="http://schemas.microsoft.com/office/drawing/2017/decorative" val="1"/>
              </a:ext>
            </a:extLst>
          </p:cNvPr>
          <p:cNvCxnSpPr>
            <a:cxnSpLocks/>
          </p:cNvCxnSpPr>
          <p:nvPr userDrawn="1"/>
        </p:nvCxnSpPr>
        <p:spPr>
          <a:xfrm>
            <a:off x="7379943" y="5459112"/>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3" name="Text Placeholder 4">
            <a:extLst>
              <a:ext uri="{FF2B5EF4-FFF2-40B4-BE49-F238E27FC236}">
                <a16:creationId xmlns:a16="http://schemas.microsoft.com/office/drawing/2014/main" id="{74535A38-66F8-4A7C-9C33-D0D74D7212FB}"/>
              </a:ext>
            </a:extLst>
          </p:cNvPr>
          <p:cNvSpPr>
            <a:spLocks noGrp="1"/>
          </p:cNvSpPr>
          <p:nvPr>
            <p:ph type="body" sz="quarter" idx="35" hasCustomPrompt="1"/>
          </p:nvPr>
        </p:nvSpPr>
        <p:spPr>
          <a:xfrm>
            <a:off x="7379942" y="5582588"/>
            <a:ext cx="4393416" cy="658368"/>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 name="Footer Placeholder 1">
            <a:extLst>
              <a:ext uri="{FF2B5EF4-FFF2-40B4-BE49-F238E27FC236}">
                <a16:creationId xmlns:a16="http://schemas.microsoft.com/office/drawing/2014/main" id="{C7FD0CAD-A9AA-414D-8022-E74A70833154}"/>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
        <p:nvSpPr>
          <p:cNvPr id="27" name="Text Placeholder 5">
            <a:extLst>
              <a:ext uri="{FF2B5EF4-FFF2-40B4-BE49-F238E27FC236}">
                <a16:creationId xmlns:a16="http://schemas.microsoft.com/office/drawing/2014/main" id="{CC7F1F9F-BDA7-4D48-A208-64EE1E48039F}"/>
              </a:ext>
            </a:extLst>
          </p:cNvPr>
          <p:cNvSpPr>
            <a:spLocks noGrp="1"/>
          </p:cNvSpPr>
          <p:nvPr>
            <p:ph type="body" sz="quarter" idx="36" hasCustomPrompt="1"/>
          </p:nvPr>
        </p:nvSpPr>
        <p:spPr>
          <a:xfrm>
            <a:off x="432088" y="1168400"/>
            <a:ext cx="11341267" cy="307777"/>
          </a:xfrm>
        </p:spPr>
        <p:txBody>
          <a:bodyPr tIns="0" bIns="0"/>
          <a:lstStyle>
            <a:lvl1pPr>
              <a:defRPr sz="2000"/>
            </a:lvl1pPr>
          </a:lstStyle>
          <a:p>
            <a:pPr lvl="0"/>
            <a:r>
              <a:rPr lang="en-US"/>
              <a:t>Add text here</a:t>
            </a:r>
          </a:p>
        </p:txBody>
      </p:sp>
    </p:spTree>
    <p:extLst>
      <p:ext uri="{BB962C8B-B14F-4D97-AF65-F5344CB8AC3E}">
        <p14:creationId xmlns:p14="http://schemas.microsoft.com/office/powerpoint/2010/main" val="915371550"/>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wo columns layou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18642" y="1457323"/>
            <a:ext cx="5578933" cy="1047601"/>
          </a:xfrm>
          <a:prstGeom prst="rect">
            <a:avLst/>
          </a:prstGeom>
          <a:solidFill>
            <a:srgbClr val="243A5E"/>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a:t>Caption title Segoe UI </a:t>
            </a:r>
            <a:r>
              <a:rPr lang="en-US" err="1"/>
              <a:t>Semibold</a:t>
            </a:r>
            <a:endParaRPr lang="en-US"/>
          </a:p>
        </p:txBody>
      </p:sp>
      <p:sp>
        <p:nvSpPr>
          <p:cNvPr id="9" name="Text Placeholder 4"/>
          <p:cNvSpPr>
            <a:spLocks noGrp="1"/>
          </p:cNvSpPr>
          <p:nvPr>
            <p:ph type="body" sz="quarter" idx="12" hasCustomPrompt="1"/>
          </p:nvPr>
        </p:nvSpPr>
        <p:spPr>
          <a:xfrm>
            <a:off x="418643" y="2628195"/>
            <a:ext cx="5562182"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6229350" y="2628195"/>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6195890" y="1457323"/>
            <a:ext cx="5572801" cy="1047601"/>
          </a:xfrm>
          <a:prstGeom prst="rect">
            <a:avLst/>
          </a:prstGeom>
          <a:solidFill>
            <a:srgbClr val="243A5E"/>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a:t>Caption title Segoe UI </a:t>
            </a:r>
            <a:r>
              <a:rPr lang="en-US" err="1"/>
              <a:t>Semibold</a:t>
            </a:r>
            <a:endParaRPr lang="en-US"/>
          </a:p>
        </p:txBody>
      </p:sp>
      <p:sp>
        <p:nvSpPr>
          <p:cNvPr id="12" name="Text Placeholder 4">
            <a:extLst>
              <a:ext uri="{FF2B5EF4-FFF2-40B4-BE49-F238E27FC236}">
                <a16:creationId xmlns:a16="http://schemas.microsoft.com/office/drawing/2014/main" id="{FD17C8B0-B5AE-49A5-9196-6DDFF3C810CA}"/>
              </a:ext>
            </a:extLst>
          </p:cNvPr>
          <p:cNvSpPr>
            <a:spLocks noGrp="1"/>
          </p:cNvSpPr>
          <p:nvPr>
            <p:ph type="body" sz="quarter" idx="28" hasCustomPrompt="1"/>
          </p:nvPr>
        </p:nvSpPr>
        <p:spPr>
          <a:xfrm>
            <a:off x="418643" y="3664462"/>
            <a:ext cx="5562182"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sp>
        <p:nvSpPr>
          <p:cNvPr id="14" name="Text Placeholder 4">
            <a:extLst>
              <a:ext uri="{FF2B5EF4-FFF2-40B4-BE49-F238E27FC236}">
                <a16:creationId xmlns:a16="http://schemas.microsoft.com/office/drawing/2014/main" id="{29F550BE-2661-407F-B7A1-6D20E10A3A2E}"/>
              </a:ext>
            </a:extLst>
          </p:cNvPr>
          <p:cNvSpPr>
            <a:spLocks noGrp="1"/>
          </p:cNvSpPr>
          <p:nvPr>
            <p:ph type="body" sz="quarter" idx="30" hasCustomPrompt="1"/>
          </p:nvPr>
        </p:nvSpPr>
        <p:spPr>
          <a:xfrm>
            <a:off x="6229350" y="3664463"/>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sp>
        <p:nvSpPr>
          <p:cNvPr id="16" name="Text Placeholder 4">
            <a:extLst>
              <a:ext uri="{FF2B5EF4-FFF2-40B4-BE49-F238E27FC236}">
                <a16:creationId xmlns:a16="http://schemas.microsoft.com/office/drawing/2014/main" id="{954D3929-4A01-4CC3-8662-E5CD102A3709}"/>
              </a:ext>
            </a:extLst>
          </p:cNvPr>
          <p:cNvSpPr>
            <a:spLocks noGrp="1"/>
          </p:cNvSpPr>
          <p:nvPr>
            <p:ph type="body" sz="quarter" idx="31" hasCustomPrompt="1"/>
          </p:nvPr>
        </p:nvSpPr>
        <p:spPr>
          <a:xfrm>
            <a:off x="418643" y="4700731"/>
            <a:ext cx="5562182"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sp>
        <p:nvSpPr>
          <p:cNvPr id="19" name="Text Placeholder 4">
            <a:extLst>
              <a:ext uri="{FF2B5EF4-FFF2-40B4-BE49-F238E27FC236}">
                <a16:creationId xmlns:a16="http://schemas.microsoft.com/office/drawing/2014/main" id="{B24376E6-F329-4374-B56D-DEE4D5D40209}"/>
              </a:ext>
            </a:extLst>
          </p:cNvPr>
          <p:cNvSpPr>
            <a:spLocks noGrp="1"/>
          </p:cNvSpPr>
          <p:nvPr>
            <p:ph type="body" sz="quarter" idx="33" hasCustomPrompt="1"/>
          </p:nvPr>
        </p:nvSpPr>
        <p:spPr>
          <a:xfrm>
            <a:off x="6229350" y="4700731"/>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cxnSp>
        <p:nvCxnSpPr>
          <p:cNvPr id="22" name="Straight Connector 21">
            <a:extLst>
              <a:ext uri="{FF2B5EF4-FFF2-40B4-BE49-F238E27FC236}">
                <a16:creationId xmlns:a16="http://schemas.microsoft.com/office/drawing/2014/main" id="{B1D12B33-C140-4AED-9479-89A1E21BD571}"/>
              </a:ext>
              <a:ext uri="{C183D7F6-B498-43B3-948B-1728B52AA6E4}">
                <adec:decorative xmlns:adec="http://schemas.microsoft.com/office/drawing/2017/decorative" val="1"/>
              </a:ext>
            </a:extLst>
          </p:cNvPr>
          <p:cNvCxnSpPr>
            <a:cxnSpLocks/>
          </p:cNvCxnSpPr>
          <p:nvPr userDrawn="1"/>
        </p:nvCxnSpPr>
        <p:spPr>
          <a:xfrm>
            <a:off x="418643" y="3532700"/>
            <a:ext cx="557893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508F18CC-5BC5-4383-99A0-673FC34E152C}"/>
              </a:ext>
              <a:ext uri="{C183D7F6-B498-43B3-948B-1728B52AA6E4}">
                <adec:decorative xmlns:adec="http://schemas.microsoft.com/office/drawing/2017/decorative" val="1"/>
              </a:ext>
            </a:extLst>
          </p:cNvPr>
          <p:cNvCxnSpPr>
            <a:cxnSpLocks/>
          </p:cNvCxnSpPr>
          <p:nvPr userDrawn="1"/>
        </p:nvCxnSpPr>
        <p:spPr>
          <a:xfrm>
            <a:off x="418643" y="4568967"/>
            <a:ext cx="557893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6" name="Title 5">
            <a:extLst>
              <a:ext uri="{FF2B5EF4-FFF2-40B4-BE49-F238E27FC236}">
                <a16:creationId xmlns:a16="http://schemas.microsoft.com/office/drawing/2014/main" id="{D8706E9C-EDA2-4EE8-A4D5-886B6F42AFF8}"/>
              </a:ext>
            </a:extLst>
          </p:cNvPr>
          <p:cNvSpPr>
            <a:spLocks noGrp="1"/>
          </p:cNvSpPr>
          <p:nvPr userDrawn="1">
            <p:ph type="title"/>
          </p:nvPr>
        </p:nvSpPr>
        <p:spPr>
          <a:xfrm>
            <a:off x="418643" y="440494"/>
            <a:ext cx="11341268" cy="680196"/>
          </a:xfrm>
        </p:spPr>
        <p:txBody>
          <a:bodyPr/>
          <a:lstStyle/>
          <a:p>
            <a:r>
              <a:rPr lang="en-US"/>
              <a:t>Click to edit Master title style</a:t>
            </a:r>
          </a:p>
        </p:txBody>
      </p:sp>
      <p:cxnSp>
        <p:nvCxnSpPr>
          <p:cNvPr id="29" name="Straight Connector 28">
            <a:extLst>
              <a:ext uri="{FF2B5EF4-FFF2-40B4-BE49-F238E27FC236}">
                <a16:creationId xmlns:a16="http://schemas.microsoft.com/office/drawing/2014/main" id="{F2BE3BA0-8606-422D-8675-3046FD533FB2}"/>
              </a:ext>
              <a:ext uri="{C183D7F6-B498-43B3-948B-1728B52AA6E4}">
                <adec:decorative xmlns:adec="http://schemas.microsoft.com/office/drawing/2017/decorative" val="1"/>
              </a:ext>
            </a:extLst>
          </p:cNvPr>
          <p:cNvCxnSpPr>
            <a:cxnSpLocks/>
          </p:cNvCxnSpPr>
          <p:nvPr userDrawn="1"/>
        </p:nvCxnSpPr>
        <p:spPr>
          <a:xfrm>
            <a:off x="6229350" y="3532700"/>
            <a:ext cx="553865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A40603F-992B-4531-B3B1-5196D05EC3B4}"/>
              </a:ext>
              <a:ext uri="{C183D7F6-B498-43B3-948B-1728B52AA6E4}">
                <adec:decorative xmlns:adec="http://schemas.microsoft.com/office/drawing/2017/decorative" val="1"/>
              </a:ext>
            </a:extLst>
          </p:cNvPr>
          <p:cNvCxnSpPr>
            <a:cxnSpLocks/>
          </p:cNvCxnSpPr>
          <p:nvPr userDrawn="1"/>
        </p:nvCxnSpPr>
        <p:spPr>
          <a:xfrm>
            <a:off x="6229350" y="4568967"/>
            <a:ext cx="553865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 name="Footer Placeholder 1">
            <a:extLst>
              <a:ext uri="{FF2B5EF4-FFF2-40B4-BE49-F238E27FC236}">
                <a16:creationId xmlns:a16="http://schemas.microsoft.com/office/drawing/2014/main" id="{96EF592D-EEA7-47F4-9146-7AA8A3F44C47}"/>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790811474"/>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wo columns layout with subheadin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18642" y="1929257"/>
            <a:ext cx="5578933" cy="772743"/>
          </a:xfrm>
          <a:prstGeom prst="rect">
            <a:avLst/>
          </a:prstGeom>
          <a:solidFill>
            <a:srgbClr val="243A5E"/>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a:t>Caption title Segoe UI </a:t>
            </a:r>
            <a:r>
              <a:rPr lang="en-US" err="1"/>
              <a:t>Semibold</a:t>
            </a:r>
            <a:endParaRPr lang="en-US"/>
          </a:p>
        </p:txBody>
      </p:sp>
      <p:sp>
        <p:nvSpPr>
          <p:cNvPr id="9" name="Text Placeholder 4"/>
          <p:cNvSpPr>
            <a:spLocks noGrp="1"/>
          </p:cNvSpPr>
          <p:nvPr>
            <p:ph type="body" sz="quarter" idx="12" hasCustomPrompt="1"/>
          </p:nvPr>
        </p:nvSpPr>
        <p:spPr>
          <a:xfrm>
            <a:off x="418643" y="2825271"/>
            <a:ext cx="5562182"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6229350" y="2825271"/>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6195890" y="1929257"/>
            <a:ext cx="5572801" cy="772743"/>
          </a:xfrm>
          <a:prstGeom prst="rect">
            <a:avLst/>
          </a:prstGeom>
          <a:solidFill>
            <a:srgbClr val="243A5E"/>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a:t>Caption title Segoe UI </a:t>
            </a:r>
            <a:r>
              <a:rPr lang="en-US" err="1"/>
              <a:t>Semibold</a:t>
            </a:r>
            <a:endParaRPr lang="en-US"/>
          </a:p>
        </p:txBody>
      </p:sp>
      <p:sp>
        <p:nvSpPr>
          <p:cNvPr id="12" name="Text Placeholder 4">
            <a:extLst>
              <a:ext uri="{FF2B5EF4-FFF2-40B4-BE49-F238E27FC236}">
                <a16:creationId xmlns:a16="http://schemas.microsoft.com/office/drawing/2014/main" id="{FD17C8B0-B5AE-49A5-9196-6DDFF3C810CA}"/>
              </a:ext>
            </a:extLst>
          </p:cNvPr>
          <p:cNvSpPr>
            <a:spLocks noGrp="1"/>
          </p:cNvSpPr>
          <p:nvPr>
            <p:ph type="body" sz="quarter" idx="28" hasCustomPrompt="1"/>
          </p:nvPr>
        </p:nvSpPr>
        <p:spPr>
          <a:xfrm>
            <a:off x="418643" y="3861538"/>
            <a:ext cx="5562182"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sp>
        <p:nvSpPr>
          <p:cNvPr id="14" name="Text Placeholder 4">
            <a:extLst>
              <a:ext uri="{FF2B5EF4-FFF2-40B4-BE49-F238E27FC236}">
                <a16:creationId xmlns:a16="http://schemas.microsoft.com/office/drawing/2014/main" id="{29F550BE-2661-407F-B7A1-6D20E10A3A2E}"/>
              </a:ext>
            </a:extLst>
          </p:cNvPr>
          <p:cNvSpPr>
            <a:spLocks noGrp="1"/>
          </p:cNvSpPr>
          <p:nvPr>
            <p:ph type="body" sz="quarter" idx="30" hasCustomPrompt="1"/>
          </p:nvPr>
        </p:nvSpPr>
        <p:spPr>
          <a:xfrm>
            <a:off x="6229350" y="3861539"/>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sp>
        <p:nvSpPr>
          <p:cNvPr id="16" name="Text Placeholder 4">
            <a:extLst>
              <a:ext uri="{FF2B5EF4-FFF2-40B4-BE49-F238E27FC236}">
                <a16:creationId xmlns:a16="http://schemas.microsoft.com/office/drawing/2014/main" id="{954D3929-4A01-4CC3-8662-E5CD102A3709}"/>
              </a:ext>
            </a:extLst>
          </p:cNvPr>
          <p:cNvSpPr>
            <a:spLocks noGrp="1"/>
          </p:cNvSpPr>
          <p:nvPr>
            <p:ph type="body" sz="quarter" idx="31" hasCustomPrompt="1"/>
          </p:nvPr>
        </p:nvSpPr>
        <p:spPr>
          <a:xfrm>
            <a:off x="418643" y="4897807"/>
            <a:ext cx="5562182"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sp>
        <p:nvSpPr>
          <p:cNvPr id="19" name="Text Placeholder 4">
            <a:extLst>
              <a:ext uri="{FF2B5EF4-FFF2-40B4-BE49-F238E27FC236}">
                <a16:creationId xmlns:a16="http://schemas.microsoft.com/office/drawing/2014/main" id="{B24376E6-F329-4374-B56D-DEE4D5D40209}"/>
              </a:ext>
            </a:extLst>
          </p:cNvPr>
          <p:cNvSpPr>
            <a:spLocks noGrp="1"/>
          </p:cNvSpPr>
          <p:nvPr>
            <p:ph type="body" sz="quarter" idx="33" hasCustomPrompt="1"/>
          </p:nvPr>
        </p:nvSpPr>
        <p:spPr>
          <a:xfrm>
            <a:off x="6229350" y="4897807"/>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cxnSp>
        <p:nvCxnSpPr>
          <p:cNvPr id="22" name="Straight Connector 21">
            <a:extLst>
              <a:ext uri="{FF2B5EF4-FFF2-40B4-BE49-F238E27FC236}">
                <a16:creationId xmlns:a16="http://schemas.microsoft.com/office/drawing/2014/main" id="{B1D12B33-C140-4AED-9479-89A1E21BD571}"/>
              </a:ext>
              <a:ext uri="{C183D7F6-B498-43B3-948B-1728B52AA6E4}">
                <adec:decorative xmlns:adec="http://schemas.microsoft.com/office/drawing/2017/decorative" val="1"/>
              </a:ext>
            </a:extLst>
          </p:cNvPr>
          <p:cNvCxnSpPr>
            <a:cxnSpLocks/>
          </p:cNvCxnSpPr>
          <p:nvPr userDrawn="1"/>
        </p:nvCxnSpPr>
        <p:spPr>
          <a:xfrm>
            <a:off x="418643" y="3729776"/>
            <a:ext cx="557893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508F18CC-5BC5-4383-99A0-673FC34E152C}"/>
              </a:ext>
              <a:ext uri="{C183D7F6-B498-43B3-948B-1728B52AA6E4}">
                <adec:decorative xmlns:adec="http://schemas.microsoft.com/office/drawing/2017/decorative" val="1"/>
              </a:ext>
            </a:extLst>
          </p:cNvPr>
          <p:cNvCxnSpPr>
            <a:cxnSpLocks/>
          </p:cNvCxnSpPr>
          <p:nvPr userDrawn="1"/>
        </p:nvCxnSpPr>
        <p:spPr>
          <a:xfrm>
            <a:off x="418643" y="4766043"/>
            <a:ext cx="557893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6" name="Title 5">
            <a:extLst>
              <a:ext uri="{FF2B5EF4-FFF2-40B4-BE49-F238E27FC236}">
                <a16:creationId xmlns:a16="http://schemas.microsoft.com/office/drawing/2014/main" id="{D8706E9C-EDA2-4EE8-A4D5-886B6F42AFF8}"/>
              </a:ext>
            </a:extLst>
          </p:cNvPr>
          <p:cNvSpPr>
            <a:spLocks noGrp="1"/>
          </p:cNvSpPr>
          <p:nvPr userDrawn="1">
            <p:ph type="title"/>
          </p:nvPr>
        </p:nvSpPr>
        <p:spPr>
          <a:xfrm>
            <a:off x="418643" y="440494"/>
            <a:ext cx="11341268" cy="680196"/>
          </a:xfrm>
        </p:spPr>
        <p:txBody>
          <a:bodyPr/>
          <a:lstStyle/>
          <a:p>
            <a:r>
              <a:rPr lang="en-US"/>
              <a:t>Click to edit Master title style</a:t>
            </a:r>
          </a:p>
        </p:txBody>
      </p:sp>
      <p:cxnSp>
        <p:nvCxnSpPr>
          <p:cNvPr id="29" name="Straight Connector 28">
            <a:extLst>
              <a:ext uri="{FF2B5EF4-FFF2-40B4-BE49-F238E27FC236}">
                <a16:creationId xmlns:a16="http://schemas.microsoft.com/office/drawing/2014/main" id="{F2BE3BA0-8606-422D-8675-3046FD533FB2}"/>
              </a:ext>
              <a:ext uri="{C183D7F6-B498-43B3-948B-1728B52AA6E4}">
                <adec:decorative xmlns:adec="http://schemas.microsoft.com/office/drawing/2017/decorative" val="1"/>
              </a:ext>
            </a:extLst>
          </p:cNvPr>
          <p:cNvCxnSpPr>
            <a:cxnSpLocks/>
          </p:cNvCxnSpPr>
          <p:nvPr userDrawn="1"/>
        </p:nvCxnSpPr>
        <p:spPr>
          <a:xfrm>
            <a:off x="6229350" y="3729776"/>
            <a:ext cx="553865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A40603F-992B-4531-B3B1-5196D05EC3B4}"/>
              </a:ext>
              <a:ext uri="{C183D7F6-B498-43B3-948B-1728B52AA6E4}">
                <adec:decorative xmlns:adec="http://schemas.microsoft.com/office/drawing/2017/decorative" val="1"/>
              </a:ext>
            </a:extLst>
          </p:cNvPr>
          <p:cNvCxnSpPr>
            <a:cxnSpLocks/>
          </p:cNvCxnSpPr>
          <p:nvPr userDrawn="1"/>
        </p:nvCxnSpPr>
        <p:spPr>
          <a:xfrm>
            <a:off x="6229350" y="4766043"/>
            <a:ext cx="553865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 name="Footer Placeholder 1">
            <a:extLst>
              <a:ext uri="{FF2B5EF4-FFF2-40B4-BE49-F238E27FC236}">
                <a16:creationId xmlns:a16="http://schemas.microsoft.com/office/drawing/2014/main" id="{96EF592D-EEA7-47F4-9146-7AA8A3F44C47}"/>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
        <p:nvSpPr>
          <p:cNvPr id="17" name="Text Placeholder 5">
            <a:extLst>
              <a:ext uri="{FF2B5EF4-FFF2-40B4-BE49-F238E27FC236}">
                <a16:creationId xmlns:a16="http://schemas.microsoft.com/office/drawing/2014/main" id="{55780EB8-2D5B-4DBB-BC6B-E570FB51FFD3}"/>
              </a:ext>
            </a:extLst>
          </p:cNvPr>
          <p:cNvSpPr>
            <a:spLocks noGrp="1"/>
          </p:cNvSpPr>
          <p:nvPr>
            <p:ph type="body" sz="quarter" idx="17" hasCustomPrompt="1"/>
          </p:nvPr>
        </p:nvSpPr>
        <p:spPr>
          <a:xfrm>
            <a:off x="432088" y="1168400"/>
            <a:ext cx="11341267" cy="307777"/>
          </a:xfrm>
        </p:spPr>
        <p:txBody>
          <a:bodyPr tIns="0" bIns="0"/>
          <a:lstStyle>
            <a:lvl1pPr>
              <a:defRPr sz="2000"/>
            </a:lvl1pPr>
          </a:lstStyle>
          <a:p>
            <a:pPr lvl="0"/>
            <a:r>
              <a:rPr lang="en-US"/>
              <a:t>Add text here</a:t>
            </a:r>
          </a:p>
        </p:txBody>
      </p:sp>
    </p:spTree>
    <p:extLst>
      <p:ext uri="{BB962C8B-B14F-4D97-AF65-F5344CB8AC3E}">
        <p14:creationId xmlns:p14="http://schemas.microsoft.com/office/powerpoint/2010/main" val="833326902"/>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hree columns layou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18643" y="1457323"/>
            <a:ext cx="3629278" cy="1047601"/>
          </a:xfrm>
          <a:prstGeom prst="rect">
            <a:avLst/>
          </a:prstGeom>
          <a:solidFill>
            <a:srgbClr val="243A5E"/>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a:t>Caption title Segoe UI </a:t>
            </a:r>
            <a:r>
              <a:rPr lang="en-US" err="1"/>
              <a:t>Semibold</a:t>
            </a:r>
            <a:endParaRPr lang="en-US"/>
          </a:p>
        </p:txBody>
      </p:sp>
      <p:sp>
        <p:nvSpPr>
          <p:cNvPr id="9" name="Text Placeholder 4"/>
          <p:cNvSpPr>
            <a:spLocks noGrp="1"/>
          </p:cNvSpPr>
          <p:nvPr>
            <p:ph type="body" sz="quarter" idx="12" hasCustomPrompt="1"/>
          </p:nvPr>
        </p:nvSpPr>
        <p:spPr>
          <a:xfrm>
            <a:off x="418643" y="2628195"/>
            <a:ext cx="3618381"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03152" y="1457323"/>
            <a:ext cx="3629278" cy="1047601"/>
          </a:xfrm>
          <a:prstGeom prst="rect">
            <a:avLst/>
          </a:prstGeom>
          <a:solidFill>
            <a:srgbClr val="243A5E"/>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a:t>Caption title Segoe UI </a:t>
            </a:r>
            <a:r>
              <a:rPr lang="en-US" err="1"/>
              <a:t>Semibold</a:t>
            </a:r>
            <a:endParaRPr lang="en-US"/>
          </a:p>
        </p:txBody>
      </p:sp>
      <p:sp>
        <p:nvSpPr>
          <p:cNvPr id="17" name="Text Placeholder 4"/>
          <p:cNvSpPr>
            <a:spLocks noGrp="1"/>
          </p:cNvSpPr>
          <p:nvPr>
            <p:ph type="body" sz="quarter" idx="18" hasCustomPrompt="1"/>
          </p:nvPr>
        </p:nvSpPr>
        <p:spPr>
          <a:xfrm>
            <a:off x="4303152" y="2628195"/>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61204" y="2628195"/>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1457323"/>
            <a:ext cx="3629278" cy="1047601"/>
          </a:xfrm>
          <a:prstGeom prst="rect">
            <a:avLst/>
          </a:prstGeom>
          <a:solidFill>
            <a:srgbClr val="243A5E"/>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a:t>Caption title Segoe UI </a:t>
            </a:r>
            <a:r>
              <a:rPr lang="en-US" err="1"/>
              <a:t>Semibold</a:t>
            </a:r>
            <a:endParaRPr lang="en-US"/>
          </a:p>
        </p:txBody>
      </p:sp>
      <p:sp>
        <p:nvSpPr>
          <p:cNvPr id="12" name="Text Placeholder 4">
            <a:extLst>
              <a:ext uri="{FF2B5EF4-FFF2-40B4-BE49-F238E27FC236}">
                <a16:creationId xmlns:a16="http://schemas.microsoft.com/office/drawing/2014/main" id="{FD17C8B0-B5AE-49A5-9196-6DDFF3C810CA}"/>
              </a:ext>
            </a:extLst>
          </p:cNvPr>
          <p:cNvSpPr>
            <a:spLocks noGrp="1"/>
          </p:cNvSpPr>
          <p:nvPr>
            <p:ph type="body" sz="quarter" idx="28" hasCustomPrompt="1"/>
          </p:nvPr>
        </p:nvSpPr>
        <p:spPr>
          <a:xfrm>
            <a:off x="418643" y="3664462"/>
            <a:ext cx="3618381"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sp>
        <p:nvSpPr>
          <p:cNvPr id="13" name="Text Placeholder 4">
            <a:extLst>
              <a:ext uri="{FF2B5EF4-FFF2-40B4-BE49-F238E27FC236}">
                <a16:creationId xmlns:a16="http://schemas.microsoft.com/office/drawing/2014/main" id="{79BC4586-7FC3-4659-9310-CCDD1B8FB8A1}"/>
              </a:ext>
            </a:extLst>
          </p:cNvPr>
          <p:cNvSpPr>
            <a:spLocks noGrp="1"/>
          </p:cNvSpPr>
          <p:nvPr>
            <p:ph type="body" sz="quarter" idx="29" hasCustomPrompt="1"/>
          </p:nvPr>
        </p:nvSpPr>
        <p:spPr>
          <a:xfrm>
            <a:off x="4303152" y="3664463"/>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sp>
        <p:nvSpPr>
          <p:cNvPr id="14" name="Text Placeholder 4">
            <a:extLst>
              <a:ext uri="{FF2B5EF4-FFF2-40B4-BE49-F238E27FC236}">
                <a16:creationId xmlns:a16="http://schemas.microsoft.com/office/drawing/2014/main" id="{29F550BE-2661-407F-B7A1-6D20E10A3A2E}"/>
              </a:ext>
            </a:extLst>
          </p:cNvPr>
          <p:cNvSpPr>
            <a:spLocks noGrp="1"/>
          </p:cNvSpPr>
          <p:nvPr>
            <p:ph type="body" sz="quarter" idx="30" hasCustomPrompt="1"/>
          </p:nvPr>
        </p:nvSpPr>
        <p:spPr>
          <a:xfrm>
            <a:off x="8161204" y="3664463"/>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sp>
        <p:nvSpPr>
          <p:cNvPr id="16" name="Text Placeholder 4">
            <a:extLst>
              <a:ext uri="{FF2B5EF4-FFF2-40B4-BE49-F238E27FC236}">
                <a16:creationId xmlns:a16="http://schemas.microsoft.com/office/drawing/2014/main" id="{954D3929-4A01-4CC3-8662-E5CD102A3709}"/>
              </a:ext>
            </a:extLst>
          </p:cNvPr>
          <p:cNvSpPr>
            <a:spLocks noGrp="1"/>
          </p:cNvSpPr>
          <p:nvPr>
            <p:ph type="body" sz="quarter" idx="31" hasCustomPrompt="1"/>
          </p:nvPr>
        </p:nvSpPr>
        <p:spPr>
          <a:xfrm>
            <a:off x="418643" y="4700731"/>
            <a:ext cx="3618381"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sp>
        <p:nvSpPr>
          <p:cNvPr id="18" name="Text Placeholder 4">
            <a:extLst>
              <a:ext uri="{FF2B5EF4-FFF2-40B4-BE49-F238E27FC236}">
                <a16:creationId xmlns:a16="http://schemas.microsoft.com/office/drawing/2014/main" id="{284BF132-1328-44E8-A629-D64096388C74}"/>
              </a:ext>
            </a:extLst>
          </p:cNvPr>
          <p:cNvSpPr>
            <a:spLocks noGrp="1"/>
          </p:cNvSpPr>
          <p:nvPr>
            <p:ph type="body" sz="quarter" idx="32" hasCustomPrompt="1"/>
          </p:nvPr>
        </p:nvSpPr>
        <p:spPr>
          <a:xfrm>
            <a:off x="4303152" y="4700731"/>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sp>
        <p:nvSpPr>
          <p:cNvPr id="19" name="Text Placeholder 4">
            <a:extLst>
              <a:ext uri="{FF2B5EF4-FFF2-40B4-BE49-F238E27FC236}">
                <a16:creationId xmlns:a16="http://schemas.microsoft.com/office/drawing/2014/main" id="{B24376E6-F329-4374-B56D-DEE4D5D40209}"/>
              </a:ext>
            </a:extLst>
          </p:cNvPr>
          <p:cNvSpPr>
            <a:spLocks noGrp="1"/>
          </p:cNvSpPr>
          <p:nvPr>
            <p:ph type="body" sz="quarter" idx="33" hasCustomPrompt="1"/>
          </p:nvPr>
        </p:nvSpPr>
        <p:spPr>
          <a:xfrm>
            <a:off x="8161204" y="4700731"/>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cxnSp>
        <p:nvCxnSpPr>
          <p:cNvPr id="22" name="Straight Connector 21">
            <a:extLst>
              <a:ext uri="{FF2B5EF4-FFF2-40B4-BE49-F238E27FC236}">
                <a16:creationId xmlns:a16="http://schemas.microsoft.com/office/drawing/2014/main" id="{B1D12B33-C140-4AED-9479-89A1E21BD571}"/>
              </a:ext>
              <a:ext uri="{C183D7F6-B498-43B3-948B-1728B52AA6E4}">
                <adec:decorative xmlns:adec="http://schemas.microsoft.com/office/drawing/2017/decorative" val="1"/>
              </a:ext>
            </a:extLst>
          </p:cNvPr>
          <p:cNvCxnSpPr>
            <a:cxnSpLocks/>
          </p:cNvCxnSpPr>
          <p:nvPr userDrawn="1"/>
        </p:nvCxnSpPr>
        <p:spPr>
          <a:xfrm>
            <a:off x="418643" y="3532700"/>
            <a:ext cx="3633559"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508F18CC-5BC5-4383-99A0-673FC34E152C}"/>
              </a:ext>
              <a:ext uri="{C183D7F6-B498-43B3-948B-1728B52AA6E4}">
                <adec:decorative xmlns:adec="http://schemas.microsoft.com/office/drawing/2017/decorative" val="1"/>
              </a:ext>
            </a:extLst>
          </p:cNvPr>
          <p:cNvCxnSpPr>
            <a:cxnSpLocks/>
          </p:cNvCxnSpPr>
          <p:nvPr userDrawn="1"/>
        </p:nvCxnSpPr>
        <p:spPr>
          <a:xfrm>
            <a:off x="418643" y="4568967"/>
            <a:ext cx="3633559"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6BF3C7B5-A8EA-4ECD-A968-2546248701F3}"/>
              </a:ext>
              <a:ext uri="{C183D7F6-B498-43B3-948B-1728B52AA6E4}">
                <adec:decorative xmlns:adec="http://schemas.microsoft.com/office/drawing/2017/decorative" val="1"/>
              </a:ext>
            </a:extLst>
          </p:cNvPr>
          <p:cNvCxnSpPr>
            <a:cxnSpLocks/>
          </p:cNvCxnSpPr>
          <p:nvPr userDrawn="1"/>
        </p:nvCxnSpPr>
        <p:spPr>
          <a:xfrm>
            <a:off x="4303713" y="3532700"/>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14FEAA1-EB50-4B84-96EB-E171DE39A0A8}"/>
              </a:ext>
              <a:ext uri="{C183D7F6-B498-43B3-948B-1728B52AA6E4}">
                <adec:decorative xmlns:adec="http://schemas.microsoft.com/office/drawing/2017/decorative" val="1"/>
              </a:ext>
            </a:extLst>
          </p:cNvPr>
          <p:cNvCxnSpPr>
            <a:cxnSpLocks/>
          </p:cNvCxnSpPr>
          <p:nvPr userDrawn="1"/>
        </p:nvCxnSpPr>
        <p:spPr>
          <a:xfrm>
            <a:off x="4303713" y="4568967"/>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6" name="Title 5">
            <a:extLst>
              <a:ext uri="{FF2B5EF4-FFF2-40B4-BE49-F238E27FC236}">
                <a16:creationId xmlns:a16="http://schemas.microsoft.com/office/drawing/2014/main" id="{D8706E9C-EDA2-4EE8-A4D5-886B6F42AFF8}"/>
              </a:ext>
            </a:extLst>
          </p:cNvPr>
          <p:cNvSpPr>
            <a:spLocks noGrp="1"/>
          </p:cNvSpPr>
          <p:nvPr userDrawn="1">
            <p:ph type="title"/>
          </p:nvPr>
        </p:nvSpPr>
        <p:spPr>
          <a:xfrm>
            <a:off x="418643" y="440494"/>
            <a:ext cx="11341268" cy="680196"/>
          </a:xfrm>
        </p:spPr>
        <p:txBody>
          <a:bodyPr/>
          <a:lstStyle/>
          <a:p>
            <a:r>
              <a:rPr lang="en-US"/>
              <a:t>Click to edit Master title style</a:t>
            </a:r>
          </a:p>
        </p:txBody>
      </p:sp>
      <p:cxnSp>
        <p:nvCxnSpPr>
          <p:cNvPr id="29" name="Straight Connector 28">
            <a:extLst>
              <a:ext uri="{FF2B5EF4-FFF2-40B4-BE49-F238E27FC236}">
                <a16:creationId xmlns:a16="http://schemas.microsoft.com/office/drawing/2014/main" id="{F2BE3BA0-8606-422D-8675-3046FD533FB2}"/>
              </a:ext>
              <a:ext uri="{C183D7F6-B498-43B3-948B-1728B52AA6E4}">
                <adec:decorative xmlns:adec="http://schemas.microsoft.com/office/drawing/2017/decorative" val="1"/>
              </a:ext>
            </a:extLst>
          </p:cNvPr>
          <p:cNvCxnSpPr>
            <a:cxnSpLocks/>
          </p:cNvCxnSpPr>
          <p:nvPr userDrawn="1"/>
        </p:nvCxnSpPr>
        <p:spPr>
          <a:xfrm>
            <a:off x="8161204" y="3532700"/>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A40603F-992B-4531-B3B1-5196D05EC3B4}"/>
              </a:ext>
              <a:ext uri="{C183D7F6-B498-43B3-948B-1728B52AA6E4}">
                <adec:decorative xmlns:adec="http://schemas.microsoft.com/office/drawing/2017/decorative" val="1"/>
              </a:ext>
            </a:extLst>
          </p:cNvPr>
          <p:cNvCxnSpPr>
            <a:cxnSpLocks/>
          </p:cNvCxnSpPr>
          <p:nvPr userDrawn="1"/>
        </p:nvCxnSpPr>
        <p:spPr>
          <a:xfrm>
            <a:off x="8161204" y="4568967"/>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 name="Footer Placeholder 1">
            <a:extLst>
              <a:ext uri="{FF2B5EF4-FFF2-40B4-BE49-F238E27FC236}">
                <a16:creationId xmlns:a16="http://schemas.microsoft.com/office/drawing/2014/main" id="{B30B5A80-F666-460D-9090-8493217C8FD1}"/>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4129139165"/>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with graphic">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p:txBody>
          <a:bodyPr/>
          <a:lstStyle>
            <a:lvl1pPr>
              <a:defRPr/>
            </a:lvl1pPr>
          </a:lstStyle>
          <a:p>
            <a:r>
              <a:rPr lang="en-US"/>
              <a:t>Heading Segoe UI </a:t>
            </a:r>
            <a:r>
              <a:rPr lang="en-US" err="1"/>
              <a:t>Semibold</a:t>
            </a:r>
            <a:r>
              <a:rPr lang="en-US"/>
              <a:t> 32</a:t>
            </a:r>
          </a:p>
        </p:txBody>
      </p:sp>
      <p:sp>
        <p:nvSpPr>
          <p:cNvPr id="4" name="Text Placeholder 3">
            <a:extLst>
              <a:ext uri="{FF2B5EF4-FFF2-40B4-BE49-F238E27FC236}">
                <a16:creationId xmlns:a16="http://schemas.microsoft.com/office/drawing/2014/main" id="{9D3A230D-0F65-4C2B-9A5E-08E997603E6C}"/>
              </a:ext>
            </a:extLst>
          </p:cNvPr>
          <p:cNvSpPr>
            <a:spLocks noGrp="1"/>
          </p:cNvSpPr>
          <p:nvPr>
            <p:ph type="body" sz="quarter" idx="10"/>
          </p:nvPr>
        </p:nvSpPr>
        <p:spPr>
          <a:xfrm>
            <a:off x="418642" y="1457325"/>
            <a:ext cx="3439206" cy="3439206"/>
          </a:xfrm>
          <a:prstGeom prst="ellipse">
            <a:avLst/>
          </a:prstGeom>
          <a:solidFill>
            <a:schemeClr val="bg1">
              <a:lumMod val="95000"/>
            </a:schemeClr>
          </a:solidFill>
        </p:spPr>
        <p:txBody>
          <a:bodyPr tIns="0" rIns="0" bIns="0" anchor="ctr">
            <a:noAutofit/>
          </a:bodyPr>
          <a:lstStyle>
            <a:lvl1pPr algn="ctr">
              <a:defRPr sz="2800"/>
            </a:lvl1pPr>
          </a:lstStyle>
          <a:p>
            <a:pPr lvl="0"/>
            <a:r>
              <a:rPr lang="en-US"/>
              <a:t>Click to edit Master text styles</a:t>
            </a:r>
          </a:p>
        </p:txBody>
      </p:sp>
      <p:sp>
        <p:nvSpPr>
          <p:cNvPr id="5" name="Text Placeholder 3">
            <a:extLst>
              <a:ext uri="{FF2B5EF4-FFF2-40B4-BE49-F238E27FC236}">
                <a16:creationId xmlns:a16="http://schemas.microsoft.com/office/drawing/2014/main" id="{50ABEE60-9F0D-48B2-AE29-DAEE6B65F773}"/>
              </a:ext>
            </a:extLst>
          </p:cNvPr>
          <p:cNvSpPr>
            <a:spLocks noGrp="1"/>
          </p:cNvSpPr>
          <p:nvPr>
            <p:ph type="body" sz="quarter" idx="11"/>
          </p:nvPr>
        </p:nvSpPr>
        <p:spPr>
          <a:xfrm>
            <a:off x="4369674" y="1457325"/>
            <a:ext cx="3439206" cy="3439206"/>
          </a:xfrm>
          <a:prstGeom prst="ellipse">
            <a:avLst/>
          </a:prstGeom>
          <a:solidFill>
            <a:schemeClr val="bg1">
              <a:lumMod val="95000"/>
            </a:schemeClr>
          </a:solidFill>
        </p:spPr>
        <p:txBody>
          <a:bodyPr tIns="0" rIns="0" bIns="0" anchor="ctr">
            <a:noAutofit/>
          </a:bodyPr>
          <a:lstStyle>
            <a:lvl1pPr algn="ctr">
              <a:defRPr sz="2800"/>
            </a:lvl1pPr>
          </a:lstStyle>
          <a:p>
            <a:pPr lvl="0"/>
            <a:r>
              <a:rPr lang="en-US"/>
              <a:t>Click to edit Master text styles</a:t>
            </a:r>
          </a:p>
        </p:txBody>
      </p:sp>
      <p:sp>
        <p:nvSpPr>
          <p:cNvPr id="6" name="Text Placeholder 3">
            <a:extLst>
              <a:ext uri="{FF2B5EF4-FFF2-40B4-BE49-F238E27FC236}">
                <a16:creationId xmlns:a16="http://schemas.microsoft.com/office/drawing/2014/main" id="{2892F116-907B-402B-8800-9219B7710190}"/>
              </a:ext>
            </a:extLst>
          </p:cNvPr>
          <p:cNvSpPr>
            <a:spLocks noGrp="1"/>
          </p:cNvSpPr>
          <p:nvPr>
            <p:ph type="body" sz="quarter" idx="12"/>
          </p:nvPr>
        </p:nvSpPr>
        <p:spPr>
          <a:xfrm>
            <a:off x="8320705" y="1457325"/>
            <a:ext cx="3439206" cy="3439206"/>
          </a:xfrm>
          <a:prstGeom prst="ellipse">
            <a:avLst/>
          </a:prstGeom>
          <a:solidFill>
            <a:schemeClr val="bg1">
              <a:lumMod val="95000"/>
            </a:schemeClr>
          </a:solidFill>
        </p:spPr>
        <p:txBody>
          <a:bodyPr tIns="0" rIns="0" bIns="0" anchor="ctr">
            <a:noAutofit/>
          </a:bodyPr>
          <a:lstStyle>
            <a:lvl1pPr algn="ctr">
              <a:defRPr sz="2800"/>
            </a:lvl1pPr>
          </a:lstStyle>
          <a:p>
            <a:pPr lvl="0"/>
            <a:r>
              <a:rPr lang="en-US"/>
              <a:t>Click to edit Master text styles</a:t>
            </a:r>
          </a:p>
        </p:txBody>
      </p:sp>
      <p:sp>
        <p:nvSpPr>
          <p:cNvPr id="2" name="Footer Placeholder 1">
            <a:extLst>
              <a:ext uri="{FF2B5EF4-FFF2-40B4-BE49-F238E27FC236}">
                <a16:creationId xmlns:a16="http://schemas.microsoft.com/office/drawing/2014/main" id="{538B82E4-7444-4181-B6FE-B79D11D3EA6F}"/>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656078719"/>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3 with 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3600" strike="noStrike" spc="-49" baseline="0">
                <a:solidFill>
                  <a:srgbClr val="000000"/>
                </a:solidFill>
              </a:defRPr>
            </a:lvl1pPr>
          </a:lstStyle>
          <a:p>
            <a:r>
              <a:rPr lang="en-US"/>
              <a:t>Microsoft Security title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42466" y="4350114"/>
            <a:ext cx="5413394" cy="738664"/>
          </a:xfrm>
          <a:prstGeom prst="rect">
            <a:avLst/>
          </a:prstGeom>
        </p:spPr>
        <p:txBody>
          <a:bodyPr/>
          <a:lstStyle>
            <a:lvl1pPr>
              <a:defRPr sz="1800">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Footer Placeholder 1">
            <a:extLst>
              <a:ext uri="{FF2B5EF4-FFF2-40B4-BE49-F238E27FC236}">
                <a16:creationId xmlns:a16="http://schemas.microsoft.com/office/drawing/2014/main" id="{1B6BA0D2-3614-405C-8BB6-C5242154BADB}"/>
              </a:ext>
            </a:extLst>
          </p:cNvPr>
          <p:cNvSpPr txBox="1">
            <a:spLocks/>
          </p:cNvSpPr>
          <p:nvPr userDrawn="1"/>
        </p:nvSpPr>
        <p:spPr>
          <a:xfrm>
            <a:off x="442466"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r>
              <a:rPr lang="en-US"/>
              <a:t>© Copyright Microsoft Corporation. All rights reserved.</a:t>
            </a:r>
          </a:p>
        </p:txBody>
      </p:sp>
      <p:pic>
        <p:nvPicPr>
          <p:cNvPr id="2" name="Picture 1" descr="Microsoft Power Platform logo">
            <a:extLst>
              <a:ext uri="{FF2B5EF4-FFF2-40B4-BE49-F238E27FC236}">
                <a16:creationId xmlns:a16="http://schemas.microsoft.com/office/drawing/2014/main" id="{80B5C935-00BF-4406-9069-EAFD8F3962C1}"/>
              </a:ext>
            </a:extLst>
          </p:cNvPr>
          <p:cNvPicPr>
            <a:picLocks noChangeAspect="1"/>
          </p:cNvPicPr>
          <p:nvPr userDrawn="1"/>
        </p:nvPicPr>
        <p:blipFill>
          <a:blip r:embed="rId3"/>
          <a:stretch>
            <a:fillRect/>
          </a:stretch>
        </p:blipFill>
        <p:spPr>
          <a:xfrm>
            <a:off x="136886" y="159692"/>
            <a:ext cx="3646651" cy="872047"/>
          </a:xfrm>
          <a:prstGeom prst="rect">
            <a:avLst/>
          </a:prstGeom>
        </p:spPr>
      </p:pic>
    </p:spTree>
    <p:extLst>
      <p:ext uri="{BB962C8B-B14F-4D97-AF65-F5344CB8AC3E}">
        <p14:creationId xmlns:p14="http://schemas.microsoft.com/office/powerpoint/2010/main" val="3842161821"/>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with graphic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p:txBody>
          <a:bodyPr/>
          <a:lstStyle>
            <a:lvl1pPr>
              <a:defRPr/>
            </a:lvl1pPr>
          </a:lstStyle>
          <a:p>
            <a:r>
              <a:rPr lang="en-US"/>
              <a:t>Heading Segoe UI </a:t>
            </a:r>
            <a:r>
              <a:rPr lang="en-US" err="1"/>
              <a:t>Semibold</a:t>
            </a:r>
            <a:r>
              <a:rPr lang="en-US"/>
              <a:t> 32</a:t>
            </a:r>
          </a:p>
        </p:txBody>
      </p:sp>
      <p:sp>
        <p:nvSpPr>
          <p:cNvPr id="4" name="Text Placeholder 3">
            <a:extLst>
              <a:ext uri="{FF2B5EF4-FFF2-40B4-BE49-F238E27FC236}">
                <a16:creationId xmlns:a16="http://schemas.microsoft.com/office/drawing/2014/main" id="{9D3A230D-0F65-4C2B-9A5E-08E997603E6C}"/>
              </a:ext>
            </a:extLst>
          </p:cNvPr>
          <p:cNvSpPr>
            <a:spLocks noGrp="1"/>
          </p:cNvSpPr>
          <p:nvPr>
            <p:ph type="body" sz="quarter" idx="10"/>
          </p:nvPr>
        </p:nvSpPr>
        <p:spPr>
          <a:xfrm>
            <a:off x="418643" y="2359592"/>
            <a:ext cx="2138816" cy="2138816"/>
          </a:xfrm>
          <a:prstGeom prst="ellipse">
            <a:avLst/>
          </a:prstGeom>
          <a:solidFill>
            <a:srgbClr val="243A5E"/>
          </a:solidFill>
        </p:spPr>
        <p:txBody>
          <a:bodyPr tIns="0" rIns="0" bIns="0" anchor="ctr">
            <a:noAutofit/>
          </a:bodyPr>
          <a:lstStyle>
            <a:lvl1pPr algn="ctr">
              <a:defRPr sz="2400">
                <a:solidFill>
                  <a:schemeClr val="bg1"/>
                </a:solidFill>
              </a:defRPr>
            </a:lvl1pPr>
          </a:lstStyle>
          <a:p>
            <a:pPr lvl="0"/>
            <a:r>
              <a:rPr lang="en-US"/>
              <a:t>Click to edit Master text styles</a:t>
            </a:r>
          </a:p>
        </p:txBody>
      </p:sp>
      <p:sp>
        <p:nvSpPr>
          <p:cNvPr id="5" name="Text Placeholder 3">
            <a:extLst>
              <a:ext uri="{FF2B5EF4-FFF2-40B4-BE49-F238E27FC236}">
                <a16:creationId xmlns:a16="http://schemas.microsoft.com/office/drawing/2014/main" id="{50ABEE60-9F0D-48B2-AE29-DAEE6B65F773}"/>
              </a:ext>
            </a:extLst>
          </p:cNvPr>
          <p:cNvSpPr>
            <a:spLocks noGrp="1"/>
          </p:cNvSpPr>
          <p:nvPr>
            <p:ph type="body" sz="quarter" idx="11"/>
          </p:nvPr>
        </p:nvSpPr>
        <p:spPr>
          <a:xfrm>
            <a:off x="2722617" y="2359592"/>
            <a:ext cx="2138816" cy="2138816"/>
          </a:xfrm>
          <a:prstGeom prst="ellipse">
            <a:avLst/>
          </a:prstGeom>
          <a:solidFill>
            <a:srgbClr val="243A5E"/>
          </a:solidFill>
        </p:spPr>
        <p:txBody>
          <a:bodyPr tIns="0" rIns="0" bIns="0" anchor="ctr">
            <a:noAutofit/>
          </a:bodyPr>
          <a:lstStyle>
            <a:lvl1pPr algn="ctr">
              <a:defRPr sz="2400">
                <a:solidFill>
                  <a:schemeClr val="bg1"/>
                </a:solidFill>
              </a:defRPr>
            </a:lvl1pPr>
          </a:lstStyle>
          <a:p>
            <a:pPr lvl="0"/>
            <a:r>
              <a:rPr lang="en-US"/>
              <a:t>Click to edit Master text styles</a:t>
            </a:r>
          </a:p>
        </p:txBody>
      </p:sp>
      <p:sp>
        <p:nvSpPr>
          <p:cNvPr id="6" name="Text Placeholder 3">
            <a:extLst>
              <a:ext uri="{FF2B5EF4-FFF2-40B4-BE49-F238E27FC236}">
                <a16:creationId xmlns:a16="http://schemas.microsoft.com/office/drawing/2014/main" id="{2892F116-907B-402B-8800-9219B7710190}"/>
              </a:ext>
            </a:extLst>
          </p:cNvPr>
          <p:cNvSpPr>
            <a:spLocks noGrp="1"/>
          </p:cNvSpPr>
          <p:nvPr>
            <p:ph type="body" sz="quarter" idx="12"/>
          </p:nvPr>
        </p:nvSpPr>
        <p:spPr>
          <a:xfrm>
            <a:off x="5026591" y="2359592"/>
            <a:ext cx="2138816" cy="2138816"/>
          </a:xfrm>
          <a:prstGeom prst="ellipse">
            <a:avLst/>
          </a:prstGeom>
          <a:solidFill>
            <a:srgbClr val="243A5E"/>
          </a:solidFill>
        </p:spPr>
        <p:txBody>
          <a:bodyPr tIns="0" rIns="0" bIns="0" anchor="ctr">
            <a:noAutofit/>
          </a:bodyPr>
          <a:lstStyle>
            <a:lvl1pPr algn="ctr">
              <a:defRPr sz="2400">
                <a:solidFill>
                  <a:schemeClr val="bg1"/>
                </a:solidFill>
              </a:defRPr>
            </a:lvl1pPr>
          </a:lstStyle>
          <a:p>
            <a:pPr lvl="0"/>
            <a:r>
              <a:rPr lang="en-US"/>
              <a:t>Click to edit Master text styles</a:t>
            </a:r>
          </a:p>
        </p:txBody>
      </p:sp>
      <p:sp>
        <p:nvSpPr>
          <p:cNvPr id="7" name="Text Placeholder 3">
            <a:extLst>
              <a:ext uri="{FF2B5EF4-FFF2-40B4-BE49-F238E27FC236}">
                <a16:creationId xmlns:a16="http://schemas.microsoft.com/office/drawing/2014/main" id="{FFCA379A-FFA6-4179-AD94-3B9D20DBAA50}"/>
              </a:ext>
            </a:extLst>
          </p:cNvPr>
          <p:cNvSpPr>
            <a:spLocks noGrp="1"/>
          </p:cNvSpPr>
          <p:nvPr>
            <p:ph type="body" sz="quarter" idx="13"/>
          </p:nvPr>
        </p:nvSpPr>
        <p:spPr>
          <a:xfrm>
            <a:off x="7330565" y="2359592"/>
            <a:ext cx="2138816" cy="2138816"/>
          </a:xfrm>
          <a:prstGeom prst="ellipse">
            <a:avLst/>
          </a:prstGeom>
          <a:solidFill>
            <a:srgbClr val="243A5E"/>
          </a:solidFill>
        </p:spPr>
        <p:txBody>
          <a:bodyPr tIns="0" rIns="0" bIns="0" anchor="ctr">
            <a:noAutofit/>
          </a:bodyPr>
          <a:lstStyle>
            <a:lvl1pPr algn="ctr">
              <a:defRPr sz="2400">
                <a:solidFill>
                  <a:schemeClr val="bg1"/>
                </a:solidFill>
              </a:defRPr>
            </a:lvl1pPr>
          </a:lstStyle>
          <a:p>
            <a:pPr lvl="0"/>
            <a:r>
              <a:rPr lang="en-US"/>
              <a:t>Click to edit Master text styles</a:t>
            </a:r>
          </a:p>
        </p:txBody>
      </p:sp>
      <p:sp>
        <p:nvSpPr>
          <p:cNvPr id="8" name="Text Placeholder 3">
            <a:extLst>
              <a:ext uri="{FF2B5EF4-FFF2-40B4-BE49-F238E27FC236}">
                <a16:creationId xmlns:a16="http://schemas.microsoft.com/office/drawing/2014/main" id="{86EE9769-6679-49C8-860D-5CACDB09DBD2}"/>
              </a:ext>
            </a:extLst>
          </p:cNvPr>
          <p:cNvSpPr>
            <a:spLocks noGrp="1"/>
          </p:cNvSpPr>
          <p:nvPr>
            <p:ph type="body" sz="quarter" idx="14"/>
          </p:nvPr>
        </p:nvSpPr>
        <p:spPr>
          <a:xfrm>
            <a:off x="9634541" y="2359592"/>
            <a:ext cx="2138816" cy="2138816"/>
          </a:xfrm>
          <a:prstGeom prst="ellipse">
            <a:avLst/>
          </a:prstGeom>
          <a:solidFill>
            <a:srgbClr val="243A5E"/>
          </a:solidFill>
        </p:spPr>
        <p:txBody>
          <a:bodyPr tIns="0" rIns="0" bIns="0" anchor="ctr">
            <a:noAutofit/>
          </a:bodyPr>
          <a:lstStyle>
            <a:lvl1pPr algn="ctr">
              <a:defRPr sz="2400">
                <a:solidFill>
                  <a:schemeClr val="bg1"/>
                </a:solidFill>
              </a:defRPr>
            </a:lvl1pPr>
          </a:lstStyle>
          <a:p>
            <a:pPr lvl="0"/>
            <a:r>
              <a:rPr lang="en-US"/>
              <a:t>Click to edit Master text styles</a:t>
            </a:r>
          </a:p>
        </p:txBody>
      </p:sp>
      <p:sp>
        <p:nvSpPr>
          <p:cNvPr id="2" name="Footer Placeholder 1">
            <a:extLst>
              <a:ext uri="{FF2B5EF4-FFF2-40B4-BE49-F238E27FC236}">
                <a16:creationId xmlns:a16="http://schemas.microsoft.com/office/drawing/2014/main" id="{136AABF9-4169-453B-83D4-823782CAB5B6}"/>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1627982749"/>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userDrawn="1">
  <p:cSld name="Closing slide">
    <p:bg>
      <p:bgPr>
        <a:solidFill>
          <a:srgbClr val="243A5E"/>
        </a:soli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8830E1E-F06E-469F-9154-F8DEA4B068FE}"/>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solidFill>
                  <a:schemeClr val="bg1"/>
                </a:solidFill>
              </a:rPr>
              <a:t>© Copyright Microsoft Corporation. All rights reserved.</a:t>
            </a:r>
          </a:p>
        </p:txBody>
      </p:sp>
      <p:pic>
        <p:nvPicPr>
          <p:cNvPr id="9" name="Picture 8" descr="Microsoft Power Platform logo">
            <a:extLst>
              <a:ext uri="{FF2B5EF4-FFF2-40B4-BE49-F238E27FC236}">
                <a16:creationId xmlns:a16="http://schemas.microsoft.com/office/drawing/2014/main" id="{627962C6-3D96-4CE6-8E4F-540B7A0E6F3A}"/>
              </a:ext>
            </a:extLst>
          </p:cNvPr>
          <p:cNvPicPr>
            <a:picLocks noChangeAspect="1"/>
          </p:cNvPicPr>
          <p:nvPr userDrawn="1"/>
        </p:nvPicPr>
        <p:blipFill>
          <a:blip r:embed="rId2"/>
          <a:stretch>
            <a:fillRect/>
          </a:stretch>
        </p:blipFill>
        <p:spPr>
          <a:xfrm>
            <a:off x="146409" y="159693"/>
            <a:ext cx="3471501" cy="871754"/>
          </a:xfrm>
          <a:prstGeom prst="rect">
            <a:avLst/>
          </a:prstGeom>
        </p:spPr>
      </p:pic>
    </p:spTree>
    <p:extLst>
      <p:ext uri="{BB962C8B-B14F-4D97-AF65-F5344CB8AC3E}">
        <p14:creationId xmlns:p14="http://schemas.microsoft.com/office/powerpoint/2010/main" val="2306299133"/>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1_Text option_4 rows_option">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four rows</a:t>
            </a:r>
          </a:p>
        </p:txBody>
      </p:sp>
      <p:sp>
        <p:nvSpPr>
          <p:cNvPr id="5" name="Text Placeholder 4"/>
          <p:cNvSpPr>
            <a:spLocks noGrp="1"/>
          </p:cNvSpPr>
          <p:nvPr>
            <p:ph type="body" sz="quarter" idx="11" hasCustomPrompt="1"/>
          </p:nvPr>
        </p:nvSpPr>
        <p:spPr>
          <a:xfrm>
            <a:off x="1568744" y="2154489"/>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cxnSp>
        <p:nvCxnSpPr>
          <p:cNvPr id="7" name="Straight Connector 6">
            <a:extLst>
              <a:ext uri="{FF2B5EF4-FFF2-40B4-BE49-F238E27FC236}">
                <a16:creationId xmlns:a16="http://schemas.microsoft.com/office/drawing/2014/main" id="{8AF631F7-0FD6-4620-8D4C-845139540698}"/>
              </a:ext>
              <a:ext uri="{C183D7F6-B498-43B3-948B-1728B52AA6E4}">
                <adec:decorative xmlns:adec="http://schemas.microsoft.com/office/drawing/2017/decorative" val="1"/>
              </a:ext>
            </a:extLst>
          </p:cNvPr>
          <p:cNvCxnSpPr>
            <a:cxnSpLocks/>
          </p:cNvCxnSpPr>
          <p:nvPr userDrawn="1"/>
        </p:nvCxnSpPr>
        <p:spPr>
          <a:xfrm>
            <a:off x="1568744" y="3147901"/>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568744" y="3244482"/>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13359E8F-F4BC-46D9-A456-1AEF499C6D31}"/>
              </a:ext>
              <a:ext uri="{C183D7F6-B498-43B3-948B-1728B52AA6E4}">
                <adec:decorative xmlns:adec="http://schemas.microsoft.com/office/drawing/2017/decorative" val="1"/>
              </a:ext>
            </a:extLst>
          </p:cNvPr>
          <p:cNvCxnSpPr>
            <a:cxnSpLocks/>
          </p:cNvCxnSpPr>
          <p:nvPr userDrawn="1"/>
        </p:nvCxnSpPr>
        <p:spPr>
          <a:xfrm>
            <a:off x="1568744" y="4237739"/>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568744" y="4334475"/>
            <a:ext cx="10204614"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9" name="Straight Connector 8">
            <a:extLst>
              <a:ext uri="{FF2B5EF4-FFF2-40B4-BE49-F238E27FC236}">
                <a16:creationId xmlns:a16="http://schemas.microsoft.com/office/drawing/2014/main" id="{15248E5B-B35D-43BA-B0E9-DDA9F982CABC}"/>
              </a:ext>
              <a:ext uri="{C183D7F6-B498-43B3-948B-1728B52AA6E4}">
                <adec:decorative xmlns:adec="http://schemas.microsoft.com/office/drawing/2017/decorative" val="1"/>
              </a:ext>
            </a:extLst>
          </p:cNvPr>
          <p:cNvCxnSpPr>
            <a:cxnSpLocks/>
          </p:cNvCxnSpPr>
          <p:nvPr userDrawn="1"/>
        </p:nvCxnSpPr>
        <p:spPr>
          <a:xfrm>
            <a:off x="1568744" y="5327578"/>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568744" y="5424468"/>
            <a:ext cx="10204614"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84CDC89F-49F0-4D24-9E6F-B7B972EB3B8F}"/>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733345632"/>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1_Text option_3 rows with gap_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four rows</a:t>
            </a:r>
          </a:p>
        </p:txBody>
      </p:sp>
      <p:sp>
        <p:nvSpPr>
          <p:cNvPr id="5" name="Text Placeholder 4"/>
          <p:cNvSpPr>
            <a:spLocks noGrp="1"/>
          </p:cNvSpPr>
          <p:nvPr>
            <p:ph type="body" sz="quarter" idx="11" hasCustomPrompt="1"/>
          </p:nvPr>
        </p:nvSpPr>
        <p:spPr>
          <a:xfrm>
            <a:off x="1568744" y="1456896"/>
            <a:ext cx="10204614" cy="896552"/>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cxnSp>
        <p:nvCxnSpPr>
          <p:cNvPr id="7" name="Straight Connector 6">
            <a:extLst>
              <a:ext uri="{FF2B5EF4-FFF2-40B4-BE49-F238E27FC236}">
                <a16:creationId xmlns:a16="http://schemas.microsoft.com/office/drawing/2014/main" id="{8AF631F7-0FD6-4620-8D4C-845139540698}"/>
              </a:ext>
              <a:ext uri="{C183D7F6-B498-43B3-948B-1728B52AA6E4}">
                <adec:decorative xmlns:adec="http://schemas.microsoft.com/office/drawing/2017/decorative" val="1"/>
              </a:ext>
            </a:extLst>
          </p:cNvPr>
          <p:cNvCxnSpPr>
            <a:cxnSpLocks/>
          </p:cNvCxnSpPr>
          <p:nvPr userDrawn="1"/>
        </p:nvCxnSpPr>
        <p:spPr>
          <a:xfrm>
            <a:off x="1568744" y="2811554"/>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568744" y="2979724"/>
            <a:ext cx="10204614" cy="896552"/>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13359E8F-F4BC-46D9-A456-1AEF499C6D31}"/>
              </a:ext>
              <a:ext uri="{C183D7F6-B498-43B3-948B-1728B52AA6E4}">
                <adec:decorative xmlns:adec="http://schemas.microsoft.com/office/drawing/2017/decorative" val="1"/>
              </a:ext>
            </a:extLst>
          </p:cNvPr>
          <p:cNvCxnSpPr>
            <a:cxnSpLocks/>
          </p:cNvCxnSpPr>
          <p:nvPr userDrawn="1"/>
        </p:nvCxnSpPr>
        <p:spPr>
          <a:xfrm>
            <a:off x="1568744" y="3773513"/>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568744" y="3941683"/>
            <a:ext cx="10204614" cy="896552"/>
          </a:xfr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7A2B48ED-C92C-41E9-BE87-4EFFC1455674}"/>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1380444685"/>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1_Section slide_Hex Color">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990B4C-4B23-479D-ADA8-DD6E0658DF5A}"/>
              </a:ext>
            </a:extLst>
          </p:cNvPr>
          <p:cNvSpPr/>
          <p:nvPr userDrawn="1"/>
        </p:nvSpPr>
        <p:spPr bwMode="auto">
          <a:xfrm>
            <a:off x="1" y="2526646"/>
            <a:ext cx="9697686" cy="1784048"/>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5"/>
          <p:cNvSpPr>
            <a:spLocks noGrp="1"/>
          </p:cNvSpPr>
          <p:nvPr>
            <p:ph type="title" hasCustomPrompt="1"/>
          </p:nvPr>
        </p:nvSpPr>
        <p:spPr>
          <a:xfrm>
            <a:off x="418644" y="2526646"/>
            <a:ext cx="9189910" cy="1784048"/>
          </a:xfrm>
          <a:prstGeom prst="rect">
            <a:avLst/>
          </a:prstGeom>
          <a:noFill/>
        </p:spPr>
        <p:txBody>
          <a:bodyPr vert="horz" wrap="square" lIns="0" tIns="0" rIns="0" bIns="0" rtlCol="0" anchor="ctr" anchorCtr="0">
            <a:noAutofit/>
          </a:bodyPr>
          <a:lstStyle>
            <a:lvl1pPr>
              <a:defRPr lang="en-US" sz="3600" spc="-49" baseline="0" dirty="0">
                <a:solidFill>
                  <a:schemeClr val="bg1"/>
                </a:solidFill>
              </a:defRPr>
            </a:lvl1pPr>
          </a:lstStyle>
          <a:p>
            <a:pPr marL="0" lvl="0">
              <a:lnSpc>
                <a:spcPts val="5490"/>
              </a:lnSpc>
            </a:pPr>
            <a:r>
              <a:rPr lang="en-US"/>
              <a:t>Section title</a:t>
            </a:r>
          </a:p>
        </p:txBody>
      </p:sp>
      <p:sp>
        <p:nvSpPr>
          <p:cNvPr id="6" name="Rectangle 5">
            <a:extLst>
              <a:ext uri="{FF2B5EF4-FFF2-40B4-BE49-F238E27FC236}">
                <a16:creationId xmlns:a16="http://schemas.microsoft.com/office/drawing/2014/main" id="{E7A7DCD7-2A9A-4303-B73A-A8AA23BAF4B6}"/>
              </a:ext>
            </a:extLst>
          </p:cNvPr>
          <p:cNvSpPr/>
          <p:nvPr userDrawn="1"/>
        </p:nvSpPr>
        <p:spPr bwMode="auto">
          <a:xfrm>
            <a:off x="9697686" y="2526646"/>
            <a:ext cx="2082603" cy="178404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79F5CEB5-AAB3-4E98-82B0-2B2EDFAC7F19}"/>
              </a:ext>
            </a:extLst>
          </p:cNvPr>
          <p:cNvSpPr/>
          <p:nvPr userDrawn="1"/>
        </p:nvSpPr>
        <p:spPr bwMode="auto">
          <a:xfrm>
            <a:off x="11569483"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rgbClr val="243A5E"/>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6">
            <a:extLst>
              <a:ext uri="{FF2B5EF4-FFF2-40B4-BE49-F238E27FC236}">
                <a16:creationId xmlns:a16="http://schemas.microsoft.com/office/drawing/2014/main" id="{C39A4550-468E-4965-BBF3-650AD824060F}"/>
              </a:ext>
            </a:extLst>
          </p:cNvPr>
          <p:cNvSpPr/>
          <p:nvPr userDrawn="1"/>
        </p:nvSpPr>
        <p:spPr bwMode="auto">
          <a:xfrm flipH="1">
            <a:off x="9697686"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rgbClr val="243A5E"/>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2" name="Picture Placeholder 11">
            <a:extLst>
              <a:ext uri="{FF2B5EF4-FFF2-40B4-BE49-F238E27FC236}">
                <a16:creationId xmlns:a16="http://schemas.microsoft.com/office/drawing/2014/main" id="{A0F18A81-5AF1-41EB-B335-9EF67062969B}"/>
              </a:ext>
            </a:extLst>
          </p:cNvPr>
          <p:cNvSpPr>
            <a:spLocks noGrp="1"/>
          </p:cNvSpPr>
          <p:nvPr>
            <p:ph type="pic" sz="quarter" idx="10"/>
          </p:nvPr>
        </p:nvSpPr>
        <p:spPr>
          <a:xfrm>
            <a:off x="10098361" y="2777952"/>
            <a:ext cx="1281254" cy="1281436"/>
          </a:xfrm>
        </p:spPr>
        <p:txBody>
          <a:bodyPr anchor="ctr">
            <a:noAutofit/>
          </a:bodyPr>
          <a:lstStyle>
            <a:lvl1pPr algn="ctr">
              <a:defRPr/>
            </a:lvl1pPr>
          </a:lstStyle>
          <a:p>
            <a:endParaRPr lang="en-US"/>
          </a:p>
        </p:txBody>
      </p:sp>
      <p:sp>
        <p:nvSpPr>
          <p:cNvPr id="3" name="Footer Placeholder 1">
            <a:extLst>
              <a:ext uri="{FF2B5EF4-FFF2-40B4-BE49-F238E27FC236}">
                <a16:creationId xmlns:a16="http://schemas.microsoft.com/office/drawing/2014/main" id="{C6B75234-9944-48A2-8A21-99500C7BBB40}"/>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524093707"/>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content_layout">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Subtitle">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49"/>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151362903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section_layout">
    <p:bg>
      <p:bgPr>
        <a:solidFill>
          <a:srgbClr val="243A5E"/>
        </a:solidFill>
        <a:effectLst/>
      </p:bgPr>
    </p:bg>
    <p:spTree>
      <p:nvGrpSpPr>
        <p:cNvPr id="1" name=""/>
        <p:cNvGrpSpPr/>
        <p:nvPr/>
      </p:nvGrpSpPr>
      <p:grpSpPr>
        <a:xfrm>
          <a:off x="0" y="0"/>
          <a:ext cx="0" cy="0"/>
          <a:chOff x="0" y="0"/>
          <a:chExt cx="0" cy="0"/>
        </a:xfrm>
      </p:grpSpPr>
      <p:pic>
        <p:nvPicPr>
          <p:cNvPr id="4" name="Image" descr="Image">
            <a:extLst>
              <a:ext uri="{FF2B5EF4-FFF2-40B4-BE49-F238E27FC236}">
                <a16:creationId xmlns:a16="http://schemas.microsoft.com/office/drawing/2014/main" id="{B9A523E9-3540-4A3B-ADB7-14250A07DF15}"/>
              </a:ext>
            </a:extLst>
          </p:cNvPr>
          <p:cNvPicPr>
            <a:picLocks noChangeAspect="1"/>
          </p:cNvPicPr>
          <p:nvPr userDrawn="1"/>
        </p:nvPicPr>
        <p:blipFill>
          <a:blip r:embed="rId2"/>
          <a:stretch>
            <a:fillRect/>
          </a:stretch>
        </p:blipFill>
        <p:spPr>
          <a:xfrm>
            <a:off x="1" y="0"/>
            <a:ext cx="12192000" cy="6858000"/>
          </a:xfrm>
          <a:prstGeom prst="rect">
            <a:avLst/>
          </a:prstGeom>
          <a:ln w="12700">
            <a:miter lim="400000"/>
          </a:ln>
        </p:spPr>
      </p:pic>
      <p:pic>
        <p:nvPicPr>
          <p:cNvPr id="6" name="Image" descr="Image">
            <a:extLst>
              <a:ext uri="{FF2B5EF4-FFF2-40B4-BE49-F238E27FC236}">
                <a16:creationId xmlns:a16="http://schemas.microsoft.com/office/drawing/2014/main" id="{F0EEB245-734B-42B2-842F-C99AEF438844}"/>
              </a:ext>
            </a:extLst>
          </p:cNvPr>
          <p:cNvPicPr>
            <a:picLocks noChangeAspect="1"/>
          </p:cNvPicPr>
          <p:nvPr userDrawn="1"/>
        </p:nvPicPr>
        <p:blipFill>
          <a:blip r:embed="rId3"/>
          <a:stretch>
            <a:fillRect/>
          </a:stretch>
        </p:blipFill>
        <p:spPr>
          <a:xfrm>
            <a:off x="1714" y="702519"/>
            <a:ext cx="12190286" cy="6155481"/>
          </a:xfrm>
          <a:prstGeom prst="rect">
            <a:avLst/>
          </a:prstGeom>
          <a:ln w="12700">
            <a:miter lim="400000"/>
          </a:ln>
        </p:spPr>
      </p:pic>
      <p:sp>
        <p:nvSpPr>
          <p:cNvPr id="2" name="Title"/>
          <p:cNvSpPr>
            <a:spLocks noGrp="1"/>
          </p:cNvSpPr>
          <p:nvPr>
            <p:ph type="title" hasCustomPrompt="1"/>
          </p:nvPr>
        </p:nvSpPr>
        <p:spPr>
          <a:xfrm>
            <a:off x="585216" y="3035808"/>
            <a:ext cx="68823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6480040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4704">
          <p15:clr>
            <a:srgbClr val="5ACBF0"/>
          </p15:clr>
        </p15:guide>
        <p15:guide id="3" orient="horz" pos="1911">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exercise_layout">
    <p:bg>
      <p:bgPr>
        <a:solidFill>
          <a:srgbClr val="243A5E"/>
        </a:solidFill>
        <a:effectLst/>
      </p:bgPr>
    </p:bg>
    <p:spTree>
      <p:nvGrpSpPr>
        <p:cNvPr id="1" name=""/>
        <p:cNvGrpSpPr/>
        <p:nvPr/>
      </p:nvGrpSpPr>
      <p:grpSpPr>
        <a:xfrm>
          <a:off x="0" y="0"/>
          <a:ext cx="0" cy="0"/>
          <a:chOff x="0" y="0"/>
          <a:chExt cx="0" cy="0"/>
        </a:xfrm>
      </p:grpSpPr>
      <p:pic>
        <p:nvPicPr>
          <p:cNvPr id="3" name="Image" descr="Image">
            <a:extLst>
              <a:ext uri="{FF2B5EF4-FFF2-40B4-BE49-F238E27FC236}">
                <a16:creationId xmlns:a16="http://schemas.microsoft.com/office/drawing/2014/main" id="{9B76177D-2EF6-4521-94A2-23E08BF9F9D3}"/>
              </a:ext>
            </a:extLst>
          </p:cNvPr>
          <p:cNvPicPr>
            <a:picLocks noChangeAspect="1"/>
          </p:cNvPicPr>
          <p:nvPr userDrawn="1"/>
        </p:nvPicPr>
        <p:blipFill>
          <a:blip r:embed="rId2"/>
          <a:stretch>
            <a:fillRect/>
          </a:stretch>
        </p:blipFill>
        <p:spPr>
          <a:xfrm>
            <a:off x="1" y="0"/>
            <a:ext cx="12192000" cy="6858000"/>
          </a:xfrm>
          <a:prstGeom prst="rect">
            <a:avLst/>
          </a:prstGeom>
          <a:ln w="12700">
            <a:miter lim="400000"/>
          </a:ln>
        </p:spPr>
      </p:pic>
      <p:pic>
        <p:nvPicPr>
          <p:cNvPr id="7" name="Image" descr="Image">
            <a:extLst>
              <a:ext uri="{FF2B5EF4-FFF2-40B4-BE49-F238E27FC236}">
                <a16:creationId xmlns:a16="http://schemas.microsoft.com/office/drawing/2014/main" id="{9C455890-8289-4143-86AB-7615AE5D2F0C}"/>
              </a:ext>
            </a:extLst>
          </p:cNvPr>
          <p:cNvPicPr>
            <a:picLocks noChangeAspect="1"/>
          </p:cNvPicPr>
          <p:nvPr userDrawn="1"/>
        </p:nvPicPr>
        <p:blipFill>
          <a:blip r:embed="rId3"/>
          <a:stretch>
            <a:fillRect/>
          </a:stretch>
        </p:blipFill>
        <p:spPr>
          <a:xfrm>
            <a:off x="1714" y="702519"/>
            <a:ext cx="12190286" cy="6155481"/>
          </a:xfrm>
          <a:prstGeom prst="rect">
            <a:avLst/>
          </a:prstGeom>
          <a:ln w="12700">
            <a:miter lim="400000"/>
          </a:ln>
        </p:spPr>
      </p:pic>
      <p:sp>
        <p:nvSpPr>
          <p:cNvPr id="2" name="Title"/>
          <p:cNvSpPr>
            <a:spLocks noGrp="1"/>
          </p:cNvSpPr>
          <p:nvPr>
            <p:ph type="title" hasCustomPrompt="1"/>
          </p:nvPr>
        </p:nvSpPr>
        <p:spPr>
          <a:xfrm>
            <a:off x="585216" y="3033223"/>
            <a:ext cx="68823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a:t>Demo title</a:t>
            </a:r>
          </a:p>
        </p:txBody>
      </p:sp>
      <p:sp>
        <p:nvSpPr>
          <p:cNvPr id="5" name="Subtitle"/>
          <p:cNvSpPr>
            <a:spLocks noGrp="1"/>
          </p:cNvSpPr>
          <p:nvPr>
            <p:ph type="body" sz="quarter" idx="12" hasCustomPrompt="1"/>
          </p:nvPr>
        </p:nvSpPr>
        <p:spPr>
          <a:xfrm>
            <a:off x="585216" y="3977319"/>
            <a:ext cx="6882384" cy="338554"/>
          </a:xfrm>
          <a:noFill/>
        </p:spPr>
        <p:txBody>
          <a:bodyPr wrap="square" lIns="0" tIns="0" rIns="0" bIns="0">
            <a:spAutoFit/>
          </a:bodyPr>
          <a:lstStyle>
            <a:lvl1pPr marL="0" indent="0">
              <a:spcBef>
                <a:spcPct val="0"/>
              </a:spcBef>
              <a:spcAft>
                <a:spcPct val="0"/>
              </a:spcAft>
              <a:buFont typeface="Arial" pitchFamily="34" charset="0"/>
              <a:buNone/>
              <a:defRPr sz="2200" spc="0" baseline="0">
                <a:solidFill>
                  <a:schemeClr val="tx1"/>
                </a:solidFill>
                <a:latin typeface="+mn-lt"/>
              </a:defRPr>
            </a:lvl1pPr>
          </a:lstStyle>
          <a:p>
            <a:pPr lvl="0"/>
            <a:r>
              <a:rPr lang="en-US"/>
              <a:t>Speaker name or subtitle</a:t>
            </a:r>
          </a:p>
        </p:txBody>
      </p:sp>
    </p:spTree>
    <p:extLst>
      <p:ext uri="{BB962C8B-B14F-4D97-AF65-F5344CB8AC3E}">
        <p14:creationId xmlns:p14="http://schemas.microsoft.com/office/powerpoint/2010/main" val="4584537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4704">
          <p15:clr>
            <a:srgbClr val="5ACBF0"/>
          </p15:clr>
        </p15:guide>
        <p15:guide id="3" orient="horz" pos="1910">
          <p15:clr>
            <a:srgbClr val="5ACBF0"/>
          </p15:clr>
        </p15:guide>
        <p15:guide id="4" orient="horz" pos="2505">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11D12A-B739-47FB-B604-5B6E5F958CED}"/>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5D7A7E3B-E5A8-4090-B869-91B09FECB99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C7E8D188-A43E-4A8F-AD13-9ECFF4331F0E}"/>
              </a:ext>
            </a:extLst>
          </p:cNvPr>
          <p:cNvSpPr>
            <a:spLocks noGrp="1"/>
          </p:cNvSpPr>
          <p:nvPr>
            <p:ph type="dt" sz="half" idx="10"/>
          </p:nvPr>
        </p:nvSpPr>
        <p:spPr/>
        <p:txBody>
          <a:bodyPr/>
          <a:lstStyle/>
          <a:p>
            <a:fld id="{503943A1-424C-4601-ABC7-1718FDFE788E}" type="datetimeFigureOut">
              <a:rPr lang="en-GB" smtClean="0"/>
              <a:t>18/11/2020</a:t>
            </a:fld>
            <a:endParaRPr lang="en-GB"/>
          </a:p>
        </p:txBody>
      </p:sp>
      <p:sp>
        <p:nvSpPr>
          <p:cNvPr id="5" name="Footer Placeholder 4">
            <a:extLst>
              <a:ext uri="{FF2B5EF4-FFF2-40B4-BE49-F238E27FC236}">
                <a16:creationId xmlns:a16="http://schemas.microsoft.com/office/drawing/2014/main" id="{A91F154D-0976-4FDE-A50C-4FE0EBADA7E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369B091-212F-48D7-8556-94D834ED9D0E}"/>
              </a:ext>
            </a:extLst>
          </p:cNvPr>
          <p:cNvSpPr>
            <a:spLocks noGrp="1"/>
          </p:cNvSpPr>
          <p:nvPr>
            <p:ph type="sldNum" sz="quarter" idx="12"/>
          </p:nvPr>
        </p:nvSpPr>
        <p:spPr/>
        <p:txBody>
          <a:bodyPr/>
          <a:lstStyle/>
          <a:p>
            <a:fld id="{0563565A-2276-4E77-A3B9-427337D78F17}" type="slidenum">
              <a:rPr lang="en-GB" smtClean="0"/>
              <a:t>‹#›</a:t>
            </a:fld>
            <a:endParaRPr lang="en-GB"/>
          </a:p>
        </p:txBody>
      </p:sp>
    </p:spTree>
    <p:extLst>
      <p:ext uri="{BB962C8B-B14F-4D97-AF65-F5344CB8AC3E}">
        <p14:creationId xmlns:p14="http://schemas.microsoft.com/office/powerpoint/2010/main" val="4154926162"/>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userDrawn="1">
  <p:cSld name="Title Slide 1">
    <p:bg>
      <p:bgPr>
        <a:solidFill>
          <a:schemeClr val="bg1"/>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358B568D-E7FA-4EF3-9455-8439CBE68146}"/>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tx2"/>
                </a:solidFill>
              </a:defRPr>
            </a:lvl1pPr>
          </a:lstStyle>
          <a:p>
            <a:r>
              <a:rPr lang="en-US" dirty="0"/>
              <a:t>Microsoft 365 title</a:t>
            </a:r>
          </a:p>
        </p:txBody>
      </p:sp>
      <p:sp>
        <p:nvSpPr>
          <p:cNvPr id="7" name="Text Placeholder 10">
            <a:extLst>
              <a:ext uri="{FF2B5EF4-FFF2-40B4-BE49-F238E27FC236}">
                <a16:creationId xmlns:a16="http://schemas.microsoft.com/office/drawing/2014/main" id="{9912B6F5-D84A-4211-A17A-97183D60E4EA}"/>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8" name="Footer Placeholder 1">
            <a:extLst>
              <a:ext uri="{FF2B5EF4-FFF2-40B4-BE49-F238E27FC236}">
                <a16:creationId xmlns:a16="http://schemas.microsoft.com/office/drawing/2014/main" id="{27229BC1-B4CB-494C-93D1-671C1D6067FC}"/>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pic>
        <p:nvPicPr>
          <p:cNvPr id="9" name="Picture 8" descr="A picture containing drawing&#10;&#10;Description automatically generated">
            <a:extLst>
              <a:ext uri="{FF2B5EF4-FFF2-40B4-BE49-F238E27FC236}">
                <a16:creationId xmlns:a16="http://schemas.microsoft.com/office/drawing/2014/main" id="{9BB19D23-ABB6-4427-94A8-1A1FDC00DE95}"/>
              </a:ext>
            </a:extLst>
          </p:cNvPr>
          <p:cNvPicPr>
            <a:picLocks noChangeAspect="1"/>
          </p:cNvPicPr>
          <p:nvPr userDrawn="1"/>
        </p:nvPicPr>
        <p:blipFill>
          <a:blip r:embed="rId2"/>
          <a:stretch>
            <a:fillRect/>
          </a:stretch>
        </p:blipFill>
        <p:spPr>
          <a:xfrm>
            <a:off x="136886" y="159692"/>
            <a:ext cx="3646651" cy="872047"/>
          </a:xfrm>
          <a:prstGeom prst="rect">
            <a:avLst/>
          </a:prstGeom>
        </p:spPr>
      </p:pic>
    </p:spTree>
    <p:extLst>
      <p:ext uri="{BB962C8B-B14F-4D97-AF65-F5344CB8AC3E}">
        <p14:creationId xmlns:p14="http://schemas.microsoft.com/office/powerpoint/2010/main" val="29437528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4 with graphic">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800" strike="noStrike" spc="-49" baseline="0">
                <a:solidFill>
                  <a:schemeClr val="tx1"/>
                </a:solidFill>
              </a:defRPr>
            </a:lvl1pPr>
          </a:lstStyle>
          <a:p>
            <a:r>
              <a:rPr lang="en-US"/>
              <a:t>Microsoft Security title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38664"/>
          </a:xfrm>
          <a:prstGeom prst="rect">
            <a:avLst/>
          </a:prstGeom>
        </p:spPr>
        <p:txBody>
          <a:bodyPr/>
          <a:lstStyle>
            <a:lvl1pPr>
              <a:defRPr sz="1800">
                <a:solidFill>
                  <a:schemeClr val="tx1"/>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2" name="Footer Placeholder 1">
            <a:extLst>
              <a:ext uri="{FF2B5EF4-FFF2-40B4-BE49-F238E27FC236}">
                <a16:creationId xmlns:a16="http://schemas.microsoft.com/office/drawing/2014/main" id="{C579B1D0-8CEE-4E42-8540-F752DBF0F648}"/>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pic>
        <p:nvPicPr>
          <p:cNvPr id="3" name="Picture 2" descr="Microsoft Power Platform logo">
            <a:extLst>
              <a:ext uri="{FF2B5EF4-FFF2-40B4-BE49-F238E27FC236}">
                <a16:creationId xmlns:a16="http://schemas.microsoft.com/office/drawing/2014/main" id="{2E62B0F4-9059-402D-99C1-BDA270EE7300}"/>
              </a:ext>
            </a:extLst>
          </p:cNvPr>
          <p:cNvPicPr>
            <a:picLocks noChangeAspect="1"/>
          </p:cNvPicPr>
          <p:nvPr userDrawn="1"/>
        </p:nvPicPr>
        <p:blipFill>
          <a:blip r:embed="rId2"/>
          <a:stretch>
            <a:fillRect/>
          </a:stretch>
        </p:blipFill>
        <p:spPr>
          <a:xfrm>
            <a:off x="136886" y="159692"/>
            <a:ext cx="3646651" cy="872047"/>
          </a:xfrm>
          <a:prstGeom prst="rect">
            <a:avLst/>
          </a:prstGeom>
        </p:spPr>
      </p:pic>
      <p:pic>
        <p:nvPicPr>
          <p:cNvPr id="11" name="Picture 10">
            <a:extLst>
              <a:ext uri="{FF2B5EF4-FFF2-40B4-BE49-F238E27FC236}">
                <a16:creationId xmlns:a16="http://schemas.microsoft.com/office/drawing/2014/main" id="{82FB3FC4-F798-4A65-9938-183D2AE872E9}"/>
              </a:ext>
            </a:extLst>
          </p:cNvPr>
          <p:cNvPicPr>
            <a:picLocks noChangeAspect="1"/>
          </p:cNvPicPr>
          <p:nvPr userDrawn="1"/>
        </p:nvPicPr>
        <p:blipFill rotWithShape="1">
          <a:blip r:embed="rId3"/>
          <a:srcRect l="10604" t="611" r="23628" b="611"/>
          <a:stretch/>
        </p:blipFill>
        <p:spPr>
          <a:xfrm>
            <a:off x="6694286" y="900959"/>
            <a:ext cx="5049680" cy="5056082"/>
          </a:xfrm>
          <a:custGeom>
            <a:avLst/>
            <a:gdLst>
              <a:gd name="connsiteX0" fmla="*/ 2524840 w 5049680"/>
              <a:gd name="connsiteY0" fmla="*/ 0 h 5056082"/>
              <a:gd name="connsiteX1" fmla="*/ 5049680 w 5049680"/>
              <a:gd name="connsiteY1" fmla="*/ 2528041 h 5056082"/>
              <a:gd name="connsiteX2" fmla="*/ 2524840 w 5049680"/>
              <a:gd name="connsiteY2" fmla="*/ 5056082 h 5056082"/>
              <a:gd name="connsiteX3" fmla="*/ 0 w 5049680"/>
              <a:gd name="connsiteY3" fmla="*/ 2528041 h 5056082"/>
              <a:gd name="connsiteX4" fmla="*/ 2524840 w 5049680"/>
              <a:gd name="connsiteY4" fmla="*/ 0 h 50560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49680" h="5056082">
                <a:moveTo>
                  <a:pt x="2524840" y="0"/>
                </a:moveTo>
                <a:cubicBezTo>
                  <a:pt x="3919271" y="0"/>
                  <a:pt x="5049680" y="1131843"/>
                  <a:pt x="5049680" y="2528041"/>
                </a:cubicBezTo>
                <a:cubicBezTo>
                  <a:pt x="5049680" y="3924239"/>
                  <a:pt x="3919271" y="5056082"/>
                  <a:pt x="2524840" y="5056082"/>
                </a:cubicBezTo>
                <a:cubicBezTo>
                  <a:pt x="1130409" y="5056082"/>
                  <a:pt x="0" y="3924239"/>
                  <a:pt x="0" y="2528041"/>
                </a:cubicBezTo>
                <a:cubicBezTo>
                  <a:pt x="0" y="1131843"/>
                  <a:pt x="1130409" y="0"/>
                  <a:pt x="2524840" y="0"/>
                </a:cubicBezTo>
                <a:close/>
              </a:path>
            </a:pathLst>
          </a:custGeom>
        </p:spPr>
      </p:pic>
      <p:sp>
        <p:nvSpPr>
          <p:cNvPr id="13" name="Oval 12">
            <a:extLst>
              <a:ext uri="{FF2B5EF4-FFF2-40B4-BE49-F238E27FC236}">
                <a16:creationId xmlns:a16="http://schemas.microsoft.com/office/drawing/2014/main" id="{0C62E602-B038-4AA6-A699-B469CFE1AD96}"/>
              </a:ext>
              <a:ext uri="{C183D7F6-B498-43B3-948B-1728B52AA6E4}">
                <adec:decorative xmlns:adec="http://schemas.microsoft.com/office/drawing/2017/decorative" val="1"/>
              </a:ext>
            </a:extLst>
          </p:cNvPr>
          <p:cNvSpPr/>
          <p:nvPr userDrawn="1"/>
        </p:nvSpPr>
        <p:spPr bwMode="auto">
          <a:xfrm>
            <a:off x="6383137" y="589416"/>
            <a:ext cx="5671978" cy="5679168"/>
          </a:xfrm>
          <a:prstGeom prst="ellipse">
            <a:avLst/>
          </a:prstGeom>
          <a:noFill/>
          <a:ln w="1905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66574218"/>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preserve="1" userDrawn="1">
  <p:cSld name="Title Slide 2">
    <p:bg>
      <p:bgPr>
        <a:solidFill>
          <a:srgbClr val="F2C811"/>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95E6E9A-BEA8-46BC-982F-F80D539BE89D}"/>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tx1"/>
                </a:solidFill>
              </a:defRPr>
            </a:lvl1pPr>
          </a:lstStyle>
          <a:p>
            <a:r>
              <a:rPr lang="en-US" dirty="0"/>
              <a:t>Microsoft 365 title</a:t>
            </a:r>
          </a:p>
        </p:txBody>
      </p:sp>
      <p:sp>
        <p:nvSpPr>
          <p:cNvPr id="7" name="Text Placeholder 10">
            <a:extLst>
              <a:ext uri="{FF2B5EF4-FFF2-40B4-BE49-F238E27FC236}">
                <a16:creationId xmlns:a16="http://schemas.microsoft.com/office/drawing/2014/main" id="{75353EDC-B21D-4C4C-A422-01FB9164147D}"/>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chemeClr val="tx1"/>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
        <p:nvSpPr>
          <p:cNvPr id="8" name="Footer Placeholder 1">
            <a:extLst>
              <a:ext uri="{FF2B5EF4-FFF2-40B4-BE49-F238E27FC236}">
                <a16:creationId xmlns:a16="http://schemas.microsoft.com/office/drawing/2014/main" id="{7548F4AB-9D59-4DFD-A4D5-8FCD96E4388E}"/>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solidFill>
                  <a:schemeClr val="tx1"/>
                </a:solidFill>
              </a:rPr>
              <a:t>© Copyright Microsoft Corporation. All rights reserved.</a:t>
            </a:r>
          </a:p>
        </p:txBody>
      </p:sp>
      <p:pic>
        <p:nvPicPr>
          <p:cNvPr id="9" name="Picture 8" descr="A picture containing drawing&#10;&#10;Description automatically generated">
            <a:extLst>
              <a:ext uri="{FF2B5EF4-FFF2-40B4-BE49-F238E27FC236}">
                <a16:creationId xmlns:a16="http://schemas.microsoft.com/office/drawing/2014/main" id="{4AEE6368-B502-4AB2-9D80-C0C698E97B36}"/>
              </a:ext>
            </a:extLst>
          </p:cNvPr>
          <p:cNvPicPr>
            <a:picLocks noChangeAspect="1"/>
          </p:cNvPicPr>
          <p:nvPr userDrawn="1"/>
        </p:nvPicPr>
        <p:blipFill>
          <a:blip r:embed="rId2"/>
          <a:stretch>
            <a:fillRect/>
          </a:stretch>
        </p:blipFill>
        <p:spPr>
          <a:xfrm>
            <a:off x="136886" y="159692"/>
            <a:ext cx="3646651" cy="872047"/>
          </a:xfrm>
          <a:prstGeom prst="rect">
            <a:avLst/>
          </a:prstGeom>
        </p:spPr>
      </p:pic>
    </p:spTree>
    <p:extLst>
      <p:ext uri="{BB962C8B-B14F-4D97-AF65-F5344CB8AC3E}">
        <p14:creationId xmlns:p14="http://schemas.microsoft.com/office/powerpoint/2010/main" val="27636881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preserve="1" userDrawn="1">
  <p:cSld name="1_Title Slide 2">
    <p:bg>
      <p:bgPr>
        <a:solidFill>
          <a:srgbClr val="0066FF"/>
        </a:solidFill>
        <a:effectLst/>
      </p:bgPr>
    </p:bg>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32AAFC8C-7796-48C0-9F9A-103CF86D49FF}"/>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bg1"/>
                </a:solidFill>
              </a:defRPr>
            </a:lvl1pPr>
          </a:lstStyle>
          <a:p>
            <a:r>
              <a:rPr lang="en-US" dirty="0"/>
              <a:t>Microsoft 365 title</a:t>
            </a:r>
          </a:p>
        </p:txBody>
      </p:sp>
      <p:sp>
        <p:nvSpPr>
          <p:cNvPr id="21" name="Text Placeholder 10">
            <a:extLst>
              <a:ext uri="{FF2B5EF4-FFF2-40B4-BE49-F238E27FC236}">
                <a16:creationId xmlns:a16="http://schemas.microsoft.com/office/drawing/2014/main" id="{97B8A13B-AE5F-487B-99D8-4D3D7B6E6759}"/>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chemeClr val="bg1"/>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
        <p:nvSpPr>
          <p:cNvPr id="22" name="Footer Placeholder 1">
            <a:extLst>
              <a:ext uri="{FF2B5EF4-FFF2-40B4-BE49-F238E27FC236}">
                <a16:creationId xmlns:a16="http://schemas.microsoft.com/office/drawing/2014/main" id="{5A3CEC80-A86A-4D3D-A222-716BBA6458F2}"/>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solidFill>
                  <a:schemeClr val="bg1"/>
                </a:solidFill>
              </a:rPr>
              <a:t>© Copyright Microsoft Corporation. All rights reserved.</a:t>
            </a:r>
          </a:p>
        </p:txBody>
      </p:sp>
      <p:pic>
        <p:nvPicPr>
          <p:cNvPr id="23" name="Picture 22" descr="A close up of a logo&#10;&#10;Description automatically generated">
            <a:extLst>
              <a:ext uri="{FF2B5EF4-FFF2-40B4-BE49-F238E27FC236}">
                <a16:creationId xmlns:a16="http://schemas.microsoft.com/office/drawing/2014/main" id="{F537992A-E3B3-4561-BAFC-1EC4DEE99472}"/>
              </a:ext>
            </a:extLst>
          </p:cNvPr>
          <p:cNvPicPr>
            <a:picLocks noChangeAspect="1"/>
          </p:cNvPicPr>
          <p:nvPr userDrawn="1"/>
        </p:nvPicPr>
        <p:blipFill>
          <a:blip r:embed="rId2"/>
          <a:stretch>
            <a:fillRect/>
          </a:stretch>
        </p:blipFill>
        <p:spPr>
          <a:xfrm>
            <a:off x="136886" y="159692"/>
            <a:ext cx="3646650" cy="872047"/>
          </a:xfrm>
          <a:prstGeom prst="rect">
            <a:avLst/>
          </a:prstGeom>
        </p:spPr>
      </p:pic>
    </p:spTree>
    <p:extLst>
      <p:ext uri="{BB962C8B-B14F-4D97-AF65-F5344CB8AC3E}">
        <p14:creationId xmlns:p14="http://schemas.microsoft.com/office/powerpoint/2010/main" val="557891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preserve="1" userDrawn="1">
  <p:cSld name="2_Title Slide 2">
    <p:bg>
      <p:bgPr>
        <a:solidFill>
          <a:srgbClr val="742774"/>
        </a:solidFill>
        <a:effectLst/>
      </p:bgPr>
    </p:bg>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32AAFC8C-7796-48C0-9F9A-103CF86D49FF}"/>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bg1"/>
                </a:solidFill>
              </a:defRPr>
            </a:lvl1pPr>
          </a:lstStyle>
          <a:p>
            <a:r>
              <a:rPr lang="en-US" dirty="0"/>
              <a:t>Microsoft 365 title</a:t>
            </a:r>
          </a:p>
        </p:txBody>
      </p:sp>
      <p:sp>
        <p:nvSpPr>
          <p:cNvPr id="21" name="Text Placeholder 10">
            <a:extLst>
              <a:ext uri="{FF2B5EF4-FFF2-40B4-BE49-F238E27FC236}">
                <a16:creationId xmlns:a16="http://schemas.microsoft.com/office/drawing/2014/main" id="{97B8A13B-AE5F-487B-99D8-4D3D7B6E6759}"/>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chemeClr val="bg1"/>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
        <p:nvSpPr>
          <p:cNvPr id="22" name="Footer Placeholder 1">
            <a:extLst>
              <a:ext uri="{FF2B5EF4-FFF2-40B4-BE49-F238E27FC236}">
                <a16:creationId xmlns:a16="http://schemas.microsoft.com/office/drawing/2014/main" id="{5A3CEC80-A86A-4D3D-A222-716BBA6458F2}"/>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solidFill>
                  <a:schemeClr val="bg1"/>
                </a:solidFill>
              </a:rPr>
              <a:t>© Copyright Microsoft Corporation. All rights reserved.</a:t>
            </a:r>
          </a:p>
        </p:txBody>
      </p:sp>
      <p:pic>
        <p:nvPicPr>
          <p:cNvPr id="23" name="Picture 22" descr="A close up of a logo&#10;&#10;Description automatically generated">
            <a:extLst>
              <a:ext uri="{FF2B5EF4-FFF2-40B4-BE49-F238E27FC236}">
                <a16:creationId xmlns:a16="http://schemas.microsoft.com/office/drawing/2014/main" id="{F537992A-E3B3-4561-BAFC-1EC4DEE99472}"/>
              </a:ext>
            </a:extLst>
          </p:cNvPr>
          <p:cNvPicPr>
            <a:picLocks noChangeAspect="1"/>
          </p:cNvPicPr>
          <p:nvPr userDrawn="1"/>
        </p:nvPicPr>
        <p:blipFill>
          <a:blip r:embed="rId2"/>
          <a:stretch>
            <a:fillRect/>
          </a:stretch>
        </p:blipFill>
        <p:spPr>
          <a:xfrm>
            <a:off x="136886" y="159692"/>
            <a:ext cx="3646650" cy="872047"/>
          </a:xfrm>
          <a:prstGeom prst="rect">
            <a:avLst/>
          </a:prstGeom>
        </p:spPr>
      </p:pic>
    </p:spTree>
    <p:extLst>
      <p:ext uri="{BB962C8B-B14F-4D97-AF65-F5344CB8AC3E}">
        <p14:creationId xmlns:p14="http://schemas.microsoft.com/office/powerpoint/2010/main" val="42247637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preserve="1" userDrawn="1">
  <p:cSld name="3_Title Slide 2">
    <p:bg>
      <p:bgPr>
        <a:solidFill>
          <a:srgbClr val="0B556A"/>
        </a:solidFill>
        <a:effectLst/>
      </p:bgPr>
    </p:bg>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32AAFC8C-7796-48C0-9F9A-103CF86D49FF}"/>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bg1"/>
                </a:solidFill>
              </a:defRPr>
            </a:lvl1pPr>
          </a:lstStyle>
          <a:p>
            <a:r>
              <a:rPr lang="en-US" dirty="0"/>
              <a:t>Microsoft 365 title</a:t>
            </a:r>
          </a:p>
        </p:txBody>
      </p:sp>
      <p:sp>
        <p:nvSpPr>
          <p:cNvPr id="21" name="Text Placeholder 10">
            <a:extLst>
              <a:ext uri="{FF2B5EF4-FFF2-40B4-BE49-F238E27FC236}">
                <a16:creationId xmlns:a16="http://schemas.microsoft.com/office/drawing/2014/main" id="{97B8A13B-AE5F-487B-99D8-4D3D7B6E6759}"/>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chemeClr val="bg1"/>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
        <p:nvSpPr>
          <p:cNvPr id="22" name="Footer Placeholder 1">
            <a:extLst>
              <a:ext uri="{FF2B5EF4-FFF2-40B4-BE49-F238E27FC236}">
                <a16:creationId xmlns:a16="http://schemas.microsoft.com/office/drawing/2014/main" id="{5A3CEC80-A86A-4D3D-A222-716BBA6458F2}"/>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solidFill>
                  <a:schemeClr val="bg1"/>
                </a:solidFill>
              </a:rPr>
              <a:t>© Copyright Microsoft Corporation. All rights reserved.</a:t>
            </a:r>
          </a:p>
        </p:txBody>
      </p:sp>
      <p:pic>
        <p:nvPicPr>
          <p:cNvPr id="23" name="Picture 22" descr="A close up of a logo&#10;&#10;Description automatically generated">
            <a:extLst>
              <a:ext uri="{FF2B5EF4-FFF2-40B4-BE49-F238E27FC236}">
                <a16:creationId xmlns:a16="http://schemas.microsoft.com/office/drawing/2014/main" id="{F537992A-E3B3-4561-BAFC-1EC4DEE99472}"/>
              </a:ext>
            </a:extLst>
          </p:cNvPr>
          <p:cNvPicPr>
            <a:picLocks noChangeAspect="1"/>
          </p:cNvPicPr>
          <p:nvPr userDrawn="1"/>
        </p:nvPicPr>
        <p:blipFill>
          <a:blip r:embed="rId2"/>
          <a:stretch>
            <a:fillRect/>
          </a:stretch>
        </p:blipFill>
        <p:spPr>
          <a:xfrm>
            <a:off x="136886" y="159692"/>
            <a:ext cx="3646650" cy="872047"/>
          </a:xfrm>
          <a:prstGeom prst="rect">
            <a:avLst/>
          </a:prstGeom>
        </p:spPr>
      </p:pic>
    </p:spTree>
    <p:extLst>
      <p:ext uri="{BB962C8B-B14F-4D97-AF65-F5344CB8AC3E}">
        <p14:creationId xmlns:p14="http://schemas.microsoft.com/office/powerpoint/2010/main" val="8744259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preserve="1" userDrawn="1">
  <p:cSld name="4_Title Slide 2">
    <p:bg>
      <p:bgPr>
        <a:solidFill>
          <a:srgbClr val="243A5E"/>
        </a:solidFill>
        <a:effectLst/>
      </p:bgPr>
    </p:bg>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32AAFC8C-7796-48C0-9F9A-103CF86D49FF}"/>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bg1"/>
                </a:solidFill>
              </a:defRPr>
            </a:lvl1pPr>
          </a:lstStyle>
          <a:p>
            <a:r>
              <a:rPr lang="en-US" dirty="0"/>
              <a:t>Microsoft 365 title</a:t>
            </a:r>
          </a:p>
        </p:txBody>
      </p:sp>
      <p:sp>
        <p:nvSpPr>
          <p:cNvPr id="21" name="Text Placeholder 10">
            <a:extLst>
              <a:ext uri="{FF2B5EF4-FFF2-40B4-BE49-F238E27FC236}">
                <a16:creationId xmlns:a16="http://schemas.microsoft.com/office/drawing/2014/main" id="{97B8A13B-AE5F-487B-99D8-4D3D7B6E6759}"/>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chemeClr val="bg1"/>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
        <p:nvSpPr>
          <p:cNvPr id="22" name="Footer Placeholder 1">
            <a:extLst>
              <a:ext uri="{FF2B5EF4-FFF2-40B4-BE49-F238E27FC236}">
                <a16:creationId xmlns:a16="http://schemas.microsoft.com/office/drawing/2014/main" id="{5A3CEC80-A86A-4D3D-A222-716BBA6458F2}"/>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solidFill>
                  <a:schemeClr val="bg1"/>
                </a:solidFill>
              </a:rPr>
              <a:t>© Copyright Microsoft Corporation. All rights reserved.</a:t>
            </a:r>
          </a:p>
        </p:txBody>
      </p:sp>
      <p:pic>
        <p:nvPicPr>
          <p:cNvPr id="23" name="Picture 22" descr="A close up of a logo&#10;&#10;Description automatically generated">
            <a:extLst>
              <a:ext uri="{FF2B5EF4-FFF2-40B4-BE49-F238E27FC236}">
                <a16:creationId xmlns:a16="http://schemas.microsoft.com/office/drawing/2014/main" id="{F537992A-E3B3-4561-BAFC-1EC4DEE99472}"/>
              </a:ext>
            </a:extLst>
          </p:cNvPr>
          <p:cNvPicPr>
            <a:picLocks noChangeAspect="1"/>
          </p:cNvPicPr>
          <p:nvPr userDrawn="1"/>
        </p:nvPicPr>
        <p:blipFill>
          <a:blip r:embed="rId2"/>
          <a:stretch>
            <a:fillRect/>
          </a:stretch>
        </p:blipFill>
        <p:spPr>
          <a:xfrm>
            <a:off x="136886" y="159692"/>
            <a:ext cx="3646650" cy="872047"/>
          </a:xfrm>
          <a:prstGeom prst="rect">
            <a:avLst/>
          </a:prstGeom>
        </p:spPr>
      </p:pic>
      <p:grpSp>
        <p:nvGrpSpPr>
          <p:cNvPr id="6" name="Group 5">
            <a:extLst>
              <a:ext uri="{FF2B5EF4-FFF2-40B4-BE49-F238E27FC236}">
                <a16:creationId xmlns:a16="http://schemas.microsoft.com/office/drawing/2014/main" id="{3BA98C89-1B1D-4DA0-8048-B416D55420AC}"/>
              </a:ext>
            </a:extLst>
          </p:cNvPr>
          <p:cNvGrpSpPr/>
          <p:nvPr userDrawn="1"/>
        </p:nvGrpSpPr>
        <p:grpSpPr>
          <a:xfrm rot="5400000">
            <a:off x="10578004" y="3897806"/>
            <a:ext cx="4029834" cy="569755"/>
            <a:chOff x="465139" y="4279900"/>
            <a:chExt cx="11082523" cy="1498600"/>
          </a:xfrm>
        </p:grpSpPr>
        <p:sp>
          <p:nvSpPr>
            <p:cNvPr id="7" name="Rectangle 6">
              <a:extLst>
                <a:ext uri="{FF2B5EF4-FFF2-40B4-BE49-F238E27FC236}">
                  <a16:creationId xmlns:a16="http://schemas.microsoft.com/office/drawing/2014/main" id="{0D9E8B20-D5DA-46E9-B70C-34C747E1A55A}"/>
                </a:ext>
              </a:extLst>
            </p:cNvPr>
            <p:cNvSpPr/>
            <p:nvPr userDrawn="1"/>
          </p:nvSpPr>
          <p:spPr bwMode="auto">
            <a:xfrm>
              <a:off x="5983100" y="4279901"/>
              <a:ext cx="2782281" cy="1498598"/>
            </a:xfrm>
            <a:prstGeom prst="rect">
              <a:avLst/>
            </a:prstGeom>
            <a:solidFill>
              <a:srgbClr val="742774"/>
            </a:solidFill>
            <a:ln w="9525" cap="flat"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ts val="100"/>
                </a:spcAft>
                <a:buClrTx/>
                <a:buSzTx/>
                <a:buFontTx/>
                <a:buNone/>
                <a:tabLst/>
                <a:defRPr/>
              </a:pPr>
              <a:r>
                <a:rPr kumimoji="0" lang="en-US" sz="600" b="1" i="0" u="none" strike="noStrike" kern="0" cap="none" spc="0" normalizeH="0" baseline="0" noProof="0">
                  <a:ln>
                    <a:noFill/>
                  </a:ln>
                  <a:solidFill>
                    <a:srgbClr val="FFFFFF"/>
                  </a:solidFill>
                  <a:effectLst/>
                  <a:uLnTx/>
                  <a:uFillTx/>
                  <a:latin typeface="Segoe UI"/>
                  <a:ea typeface="Segoe UI" pitchFamily="34" charset="0"/>
                  <a:cs typeface="Segoe UI" pitchFamily="34" charset="0"/>
                </a:rPr>
                <a:t>Microsoft Power Apps Purple</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R116 G39 B116</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Hex #742774</a:t>
              </a:r>
            </a:p>
          </p:txBody>
        </p:sp>
        <p:sp>
          <p:nvSpPr>
            <p:cNvPr id="8" name="Rectangle 7">
              <a:extLst>
                <a:ext uri="{FF2B5EF4-FFF2-40B4-BE49-F238E27FC236}">
                  <a16:creationId xmlns:a16="http://schemas.microsoft.com/office/drawing/2014/main" id="{5DACB95E-47E3-420B-BF30-FAE8D890E9BB}"/>
                </a:ext>
              </a:extLst>
            </p:cNvPr>
            <p:cNvSpPr/>
            <p:nvPr userDrawn="1"/>
          </p:nvSpPr>
          <p:spPr bwMode="auto">
            <a:xfrm>
              <a:off x="3154167" y="4279900"/>
              <a:ext cx="2827669" cy="1498599"/>
            </a:xfrm>
            <a:prstGeom prst="rect">
              <a:avLst/>
            </a:prstGeom>
            <a:solidFill>
              <a:srgbClr val="0066FF"/>
            </a:solidFill>
            <a:ln w="9525" cap="flat"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ts val="100"/>
                </a:spcAft>
                <a:buClrTx/>
                <a:buSzTx/>
                <a:buFontTx/>
                <a:buNone/>
                <a:tabLst/>
                <a:defRPr/>
              </a:pPr>
              <a:r>
                <a:rPr kumimoji="0" lang="en-US" sz="600" b="1" i="0" u="none" strike="noStrike" kern="0" cap="none" spc="0" normalizeH="0" baseline="0" noProof="0">
                  <a:ln>
                    <a:noFill/>
                  </a:ln>
                  <a:solidFill>
                    <a:srgbClr val="FFFFFF"/>
                  </a:solidFill>
                  <a:effectLst/>
                  <a:uLnTx/>
                  <a:uFillTx/>
                  <a:latin typeface="Segoe UI"/>
                  <a:ea typeface="Segoe UI" pitchFamily="34" charset="0"/>
                  <a:cs typeface="Segoe UI" pitchFamily="34" charset="0"/>
                </a:rPr>
                <a:t>Microsoft Power Automate Blue</a:t>
              </a:r>
            </a:p>
            <a:p>
              <a:pPr marL="0" marR="0" lvl="0" indent="0" defTabSz="932472" eaLnBrk="1" fontAlgn="base" latinLnBrk="0" hangingPunct="1">
                <a:lnSpc>
                  <a:spcPct val="100000"/>
                </a:lnSpc>
                <a:spcBef>
                  <a:spcPct val="0"/>
                </a:spcBef>
                <a:spcAft>
                  <a:spcPts val="100"/>
                </a:spcAft>
                <a:buClrTx/>
                <a:buSzTx/>
                <a:buFontTx/>
                <a:buNone/>
                <a:tabLst/>
                <a:defRPr/>
              </a:pPr>
              <a:r>
                <a:rPr kumimoji="0" lang="pt-BR" sz="6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R0 G102 B255</a:t>
              </a:r>
            </a:p>
            <a:p>
              <a:pPr marL="0" marR="0" lvl="0" indent="0" defTabSz="932472" eaLnBrk="1" fontAlgn="base" latinLnBrk="0" hangingPunct="1">
                <a:lnSpc>
                  <a:spcPct val="100000"/>
                </a:lnSpc>
                <a:spcBef>
                  <a:spcPct val="0"/>
                </a:spcBef>
                <a:spcAft>
                  <a:spcPts val="100"/>
                </a:spcAft>
                <a:buClrTx/>
                <a:buSzTx/>
                <a:buFontTx/>
                <a:buNone/>
                <a:tabLst/>
                <a:defRPr/>
              </a:pPr>
              <a:r>
                <a:rPr kumimoji="0" lang="pt-BR" sz="6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Hex #0066FF</a:t>
              </a:r>
            </a:p>
          </p:txBody>
        </p:sp>
        <p:sp>
          <p:nvSpPr>
            <p:cNvPr id="9" name="Rectangle 8">
              <a:extLst>
                <a:ext uri="{FF2B5EF4-FFF2-40B4-BE49-F238E27FC236}">
                  <a16:creationId xmlns:a16="http://schemas.microsoft.com/office/drawing/2014/main" id="{E78E38EC-1637-48D0-BD32-1D1A7CB00C44}"/>
                </a:ext>
              </a:extLst>
            </p:cNvPr>
            <p:cNvSpPr/>
            <p:nvPr userDrawn="1"/>
          </p:nvSpPr>
          <p:spPr bwMode="auto">
            <a:xfrm>
              <a:off x="465139" y="4279900"/>
              <a:ext cx="2689028" cy="1498600"/>
            </a:xfrm>
            <a:prstGeom prst="rect">
              <a:avLst/>
            </a:prstGeom>
            <a:solidFill>
              <a:srgbClr val="F2C811"/>
            </a:solidFill>
            <a:ln w="6350" cap="flat"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ts val="100"/>
                </a:spcAft>
                <a:buClrTx/>
                <a:buSzTx/>
                <a:buFontTx/>
                <a:buNone/>
                <a:tabLst/>
                <a:defRPr/>
              </a:pPr>
              <a:r>
                <a:rPr kumimoji="0" lang="en-US" sz="600" b="1" i="0" u="none" strike="noStrike" kern="0" cap="none" spc="0" normalizeH="0" baseline="0" noProof="0" dirty="0">
                  <a:ln>
                    <a:noFill/>
                  </a:ln>
                  <a:solidFill>
                    <a:srgbClr val="191919"/>
                  </a:solidFill>
                  <a:effectLst/>
                  <a:uLnTx/>
                  <a:uFillTx/>
                  <a:latin typeface="Segoe UI"/>
                  <a:ea typeface="Segoe UI" pitchFamily="34" charset="0"/>
                  <a:cs typeface="Segoe UI" pitchFamily="34" charset="0"/>
                </a:rPr>
                <a:t>Microsoft Power BI Yellow</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dirty="0">
                  <a:ln>
                    <a:noFill/>
                  </a:ln>
                  <a:solidFill>
                    <a:srgbClr val="191919"/>
                  </a:solidFill>
                  <a:effectLst/>
                  <a:uLnTx/>
                  <a:uFillTx/>
                  <a:latin typeface="Segoe UI"/>
                  <a:ea typeface="Segoe UI" pitchFamily="34" charset="0"/>
                  <a:cs typeface="Segoe UI" pitchFamily="34" charset="0"/>
                </a:rPr>
                <a:t>R242 G200 B17</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dirty="0">
                  <a:ln>
                    <a:noFill/>
                  </a:ln>
                  <a:solidFill>
                    <a:srgbClr val="191919"/>
                  </a:solidFill>
                  <a:effectLst/>
                  <a:uLnTx/>
                  <a:uFillTx/>
                  <a:latin typeface="Segoe UI"/>
                  <a:ea typeface="Segoe UI" pitchFamily="34" charset="0"/>
                  <a:cs typeface="Segoe UI" pitchFamily="34" charset="0"/>
                </a:rPr>
                <a:t>Hex #F2C811</a:t>
              </a:r>
            </a:p>
          </p:txBody>
        </p:sp>
        <p:sp>
          <p:nvSpPr>
            <p:cNvPr id="10" name="Rectangle 9">
              <a:extLst>
                <a:ext uri="{FF2B5EF4-FFF2-40B4-BE49-F238E27FC236}">
                  <a16:creationId xmlns:a16="http://schemas.microsoft.com/office/drawing/2014/main" id="{05B2AEC0-46D6-422D-A40F-7B6AEE6726A7}"/>
                </a:ext>
              </a:extLst>
            </p:cNvPr>
            <p:cNvSpPr/>
            <p:nvPr userDrawn="1"/>
          </p:nvSpPr>
          <p:spPr bwMode="auto">
            <a:xfrm>
              <a:off x="8765381" y="4279901"/>
              <a:ext cx="2782281" cy="1498598"/>
            </a:xfrm>
            <a:prstGeom prst="rect">
              <a:avLst/>
            </a:prstGeom>
            <a:solidFill>
              <a:srgbClr val="0B556A"/>
            </a:solidFill>
            <a:ln w="9525" cap="flat"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ts val="100"/>
                </a:spcAft>
                <a:buClrTx/>
                <a:buSzTx/>
                <a:buFontTx/>
                <a:buNone/>
                <a:tabLst/>
                <a:defRPr/>
              </a:pPr>
              <a:r>
                <a:rPr kumimoji="0" lang="en-US" sz="600" b="1"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Microsoft Power Virtual Agents Teal</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R11 G85 B106</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Hex #0B556A</a:t>
              </a:r>
            </a:p>
          </p:txBody>
        </p:sp>
      </p:grpSp>
      <p:grpSp>
        <p:nvGrpSpPr>
          <p:cNvPr id="11" name="Group 10">
            <a:extLst>
              <a:ext uri="{FF2B5EF4-FFF2-40B4-BE49-F238E27FC236}">
                <a16:creationId xmlns:a16="http://schemas.microsoft.com/office/drawing/2014/main" id="{19F80950-C12E-4741-8339-95DA2C4FB36D}"/>
              </a:ext>
            </a:extLst>
          </p:cNvPr>
          <p:cNvGrpSpPr/>
          <p:nvPr userDrawn="1"/>
        </p:nvGrpSpPr>
        <p:grpSpPr>
          <a:xfrm rot="5400000">
            <a:off x="11534945" y="773099"/>
            <a:ext cx="2115953" cy="569757"/>
            <a:chOff x="465140" y="7280835"/>
            <a:chExt cx="7676186" cy="942415"/>
          </a:xfrm>
        </p:grpSpPr>
        <p:sp>
          <p:nvSpPr>
            <p:cNvPr id="12" name="Rectangle 11">
              <a:extLst>
                <a:ext uri="{FF2B5EF4-FFF2-40B4-BE49-F238E27FC236}">
                  <a16:creationId xmlns:a16="http://schemas.microsoft.com/office/drawing/2014/main" id="{4F8910A4-D544-48B4-AB30-987185195143}"/>
                </a:ext>
              </a:extLst>
            </p:cNvPr>
            <p:cNvSpPr/>
            <p:nvPr/>
          </p:nvSpPr>
          <p:spPr bwMode="auto">
            <a:xfrm>
              <a:off x="465140" y="7280835"/>
              <a:ext cx="2487611" cy="942414"/>
            </a:xfrm>
            <a:prstGeom prst="rect">
              <a:avLst/>
            </a:prstGeom>
            <a:solidFill>
              <a:srgbClr val="191919"/>
            </a:solidFill>
            <a:ln w="6350" cap="flat" cmpd="sng" algn="ctr">
              <a:noFill/>
              <a:prstDash val="solid"/>
              <a:headEnd type="none" w="med" len="med"/>
              <a:tailEnd type="none" w="med" len="med"/>
            </a:ln>
            <a:effectLst/>
          </p:spPr>
          <p:txBody>
            <a:bodyPr rot="0" spcFirstLastPara="0" vertOverflow="overflow" horzOverflow="overflow" vert="horz" wrap="square" lIns="91440" tIns="91440" rIns="0" bIns="9144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ts val="100"/>
                </a:spcAft>
                <a:buClrTx/>
                <a:buSzTx/>
                <a:buFontTx/>
                <a:buNone/>
                <a:tabLst/>
                <a:defRPr/>
              </a:pPr>
              <a:r>
                <a:rPr kumimoji="0" lang="en-US" sz="600" b="1" i="0" u="none" strike="noStrike" kern="0" cap="none" spc="0" normalizeH="0" baseline="0" noProof="0">
                  <a:ln>
                    <a:noFill/>
                  </a:ln>
                  <a:solidFill>
                    <a:srgbClr val="FFFFFF"/>
                  </a:solidFill>
                  <a:effectLst/>
                  <a:uLnTx/>
                  <a:uFillTx/>
                  <a:latin typeface="Segoe UI"/>
                  <a:ea typeface="Segoe UI" pitchFamily="34" charset="0"/>
                  <a:cs typeface="Segoe UI" pitchFamily="34" charset="0"/>
                </a:rPr>
                <a:t>Black</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R0 G0 B0</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Hex #000000</a:t>
              </a:r>
            </a:p>
          </p:txBody>
        </p:sp>
        <p:sp>
          <p:nvSpPr>
            <p:cNvPr id="13" name="Rectangle 12">
              <a:extLst>
                <a:ext uri="{FF2B5EF4-FFF2-40B4-BE49-F238E27FC236}">
                  <a16:creationId xmlns:a16="http://schemas.microsoft.com/office/drawing/2014/main" id="{F1724F72-1479-4EC6-85E1-406BD28688EA}"/>
                </a:ext>
              </a:extLst>
            </p:cNvPr>
            <p:cNvSpPr/>
            <p:nvPr/>
          </p:nvSpPr>
          <p:spPr bwMode="auto">
            <a:xfrm>
              <a:off x="3051346" y="7280835"/>
              <a:ext cx="2487611" cy="942414"/>
            </a:xfrm>
            <a:prstGeom prst="rect">
              <a:avLst/>
            </a:prstGeom>
            <a:solidFill>
              <a:srgbClr val="FFFFFF"/>
            </a:solidFill>
            <a:ln w="6350" cap="flat" cmpd="sng" algn="ctr">
              <a:solidFill>
                <a:srgbClr val="EAEAEA">
                  <a:lumMod val="75000"/>
                </a:srgbClr>
              </a:solidFill>
              <a:prstDash val="solid"/>
              <a:headEnd type="none" w="med" len="med"/>
              <a:tailEnd type="none" w="med" len="med"/>
            </a:ln>
            <a:effectLst/>
          </p:spPr>
          <p:txBody>
            <a:bodyPr rot="0" spcFirstLastPara="0" vertOverflow="overflow" horzOverflow="overflow" vert="horz" wrap="square" lIns="91440" tIns="91440" rIns="0" bIns="9144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ts val="100"/>
                </a:spcAft>
                <a:buClrTx/>
                <a:buSzTx/>
                <a:buFontTx/>
                <a:buNone/>
                <a:tabLst/>
                <a:defRPr/>
              </a:pPr>
              <a:r>
                <a:rPr kumimoji="0" lang="en-US" sz="600" b="1" i="0" u="none" strike="noStrike" kern="0" cap="none" spc="0" normalizeH="0" baseline="0" noProof="0">
                  <a:ln>
                    <a:noFill/>
                  </a:ln>
                  <a:solidFill>
                    <a:srgbClr val="191919"/>
                  </a:solidFill>
                  <a:effectLst/>
                  <a:uLnTx/>
                  <a:uFillTx/>
                  <a:latin typeface="Segoe UI"/>
                  <a:ea typeface="Segoe UI" pitchFamily="34" charset="0"/>
                  <a:cs typeface="Segoe UI" pitchFamily="34" charset="0"/>
                </a:rPr>
                <a:t>White</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a:ln>
                    <a:noFill/>
                  </a:ln>
                  <a:solidFill>
                    <a:srgbClr val="191919"/>
                  </a:solidFill>
                  <a:effectLst/>
                  <a:uLnTx/>
                  <a:uFillTx/>
                  <a:latin typeface="Segoe UI"/>
                  <a:ea typeface="Segoe UI" pitchFamily="34" charset="0"/>
                  <a:cs typeface="Segoe UI" pitchFamily="34" charset="0"/>
                </a:rPr>
                <a:t>R255 G255 B255</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a:ln>
                    <a:noFill/>
                  </a:ln>
                  <a:solidFill>
                    <a:srgbClr val="191919"/>
                  </a:solidFill>
                  <a:effectLst/>
                  <a:uLnTx/>
                  <a:uFillTx/>
                  <a:latin typeface="Segoe UI"/>
                  <a:ea typeface="Segoe UI" pitchFamily="34" charset="0"/>
                  <a:cs typeface="Segoe UI" pitchFamily="34" charset="0"/>
                </a:rPr>
                <a:t>Hex #FFFFFF</a:t>
              </a:r>
            </a:p>
          </p:txBody>
        </p:sp>
        <p:sp>
          <p:nvSpPr>
            <p:cNvPr id="14" name="Rectangle 13">
              <a:extLst>
                <a:ext uri="{FF2B5EF4-FFF2-40B4-BE49-F238E27FC236}">
                  <a16:creationId xmlns:a16="http://schemas.microsoft.com/office/drawing/2014/main" id="{E41FB731-EB81-440B-B8AF-CF5A7346596F}"/>
                </a:ext>
              </a:extLst>
            </p:cNvPr>
            <p:cNvSpPr/>
            <p:nvPr/>
          </p:nvSpPr>
          <p:spPr bwMode="auto">
            <a:xfrm>
              <a:off x="5653715" y="7280836"/>
              <a:ext cx="2487611" cy="942414"/>
            </a:xfrm>
            <a:prstGeom prst="rect">
              <a:avLst/>
            </a:prstGeom>
            <a:solidFill>
              <a:srgbClr val="EAEAEA"/>
            </a:solidFill>
            <a:ln w="6350" cap="flat" cmpd="sng" algn="ctr">
              <a:solidFill>
                <a:srgbClr val="EAEAEA">
                  <a:lumMod val="75000"/>
                </a:srgbClr>
              </a:solidFill>
              <a:prstDash val="solid"/>
              <a:headEnd type="none" w="med" len="med"/>
              <a:tailEnd type="none" w="med" len="med"/>
            </a:ln>
            <a:effectLst/>
          </p:spPr>
          <p:txBody>
            <a:bodyPr rot="0" spcFirstLastPara="0" vertOverflow="overflow" horzOverflow="overflow" vert="horz" wrap="square" lIns="91440" tIns="91440" rIns="0" bIns="9144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ts val="100"/>
                </a:spcAft>
                <a:buClrTx/>
                <a:buSzTx/>
                <a:buFontTx/>
                <a:buNone/>
                <a:tabLst/>
                <a:defRPr/>
              </a:pPr>
              <a:r>
                <a:rPr kumimoji="0" lang="en-US" sz="600" b="1" i="0" u="none" strike="noStrike" kern="0" cap="none" spc="0" normalizeH="0" baseline="0" noProof="0">
                  <a:ln>
                    <a:noFill/>
                  </a:ln>
                  <a:solidFill>
                    <a:srgbClr val="191919"/>
                  </a:solidFill>
                  <a:effectLst/>
                  <a:uLnTx/>
                  <a:uFillTx/>
                  <a:latin typeface="Segoe UI"/>
                  <a:ea typeface="Segoe UI" pitchFamily="34" charset="0"/>
                  <a:cs typeface="Segoe UI" pitchFamily="34" charset="0"/>
                </a:rPr>
                <a:t>Light gray</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a:ln>
                    <a:noFill/>
                  </a:ln>
                  <a:solidFill>
                    <a:srgbClr val="191919"/>
                  </a:solidFill>
                  <a:effectLst/>
                  <a:uLnTx/>
                  <a:uFillTx/>
                  <a:latin typeface="Segoe UI"/>
                  <a:ea typeface="Segoe UI" pitchFamily="34" charset="0"/>
                  <a:cs typeface="Segoe UI" pitchFamily="34" charset="0"/>
                </a:rPr>
                <a:t>R230 G230 B230</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a:ln>
                    <a:noFill/>
                  </a:ln>
                  <a:solidFill>
                    <a:srgbClr val="191919"/>
                  </a:solidFill>
                  <a:effectLst/>
                  <a:uLnTx/>
                  <a:uFillTx/>
                  <a:latin typeface="Segoe UI"/>
                  <a:ea typeface="Segoe UI" pitchFamily="34" charset="0"/>
                  <a:cs typeface="Segoe UI" pitchFamily="34" charset="0"/>
                </a:rPr>
                <a:t>Hex #E6E6E6</a:t>
              </a:r>
            </a:p>
          </p:txBody>
        </p:sp>
      </p:grpSp>
      <p:sp>
        <p:nvSpPr>
          <p:cNvPr id="15" name="Rectangle 14">
            <a:extLst>
              <a:ext uri="{FF2B5EF4-FFF2-40B4-BE49-F238E27FC236}">
                <a16:creationId xmlns:a16="http://schemas.microsoft.com/office/drawing/2014/main" id="{03F20490-6E03-4C32-83BC-D572E0EF04FE}"/>
              </a:ext>
            </a:extLst>
          </p:cNvPr>
          <p:cNvSpPr/>
          <p:nvPr userDrawn="1"/>
        </p:nvSpPr>
        <p:spPr bwMode="auto">
          <a:xfrm rot="5400000">
            <a:off x="12282165" y="6262368"/>
            <a:ext cx="621505" cy="569757"/>
          </a:xfrm>
          <a:prstGeom prst="rect">
            <a:avLst/>
          </a:prstGeom>
          <a:solidFill>
            <a:srgbClr val="243A5E"/>
          </a:solidFill>
          <a:ln w="9525" cap="flat" cmpd="sng" algn="ctr">
            <a:noFill/>
            <a:prstDash val="solid"/>
            <a:headEnd type="none" w="med" len="med"/>
            <a:tailEnd type="none" w="med" len="med"/>
          </a:ln>
          <a:effectLst/>
        </p:spPr>
        <p:txBody>
          <a:bodyPr rot="0" spcFirstLastPara="0" vertOverflow="overflow" horzOverflow="overflow" vert="horz" wrap="square" lIns="91440" tIns="45720" rIns="0" bIns="45720" numCol="1" spcCol="0" rtlCol="0" fromWordArt="0" anchor="ctr" anchorCtr="0" forceAA="0" compatLnSpc="1">
            <a:prstTxWarp prst="textNoShape">
              <a:avLst/>
            </a:prstTxWarp>
            <a:noAutofit/>
          </a:bodyPr>
          <a:lstStyle/>
          <a:p>
            <a:pPr defTabSz="914102" fontAlgn="base">
              <a:spcBef>
                <a:spcPct val="0"/>
              </a:spcBef>
              <a:spcAft>
                <a:spcPts val="98"/>
              </a:spcAft>
              <a:defRPr/>
            </a:pPr>
            <a:r>
              <a:rPr lang="en-US" sz="600" b="1" dirty="0">
                <a:solidFill>
                  <a:srgbClr val="FFFFFF"/>
                </a:solidFill>
                <a:ea typeface="Segoe UI" pitchFamily="34" charset="0"/>
                <a:cs typeface="Segoe UI" pitchFamily="34" charset="0"/>
              </a:rPr>
              <a:t>Blue-Gray</a:t>
            </a:r>
          </a:p>
          <a:p>
            <a:pPr defTabSz="932472" fontAlgn="base">
              <a:spcBef>
                <a:spcPct val="0"/>
              </a:spcBef>
              <a:spcAft>
                <a:spcPts val="100"/>
              </a:spcAft>
              <a:defRPr/>
            </a:pPr>
            <a:r>
              <a:rPr lang="en-US" sz="600" dirty="0">
                <a:solidFill>
                  <a:srgbClr val="FFFFFF"/>
                </a:solidFill>
                <a:ea typeface="Segoe UI" pitchFamily="34" charset="0"/>
                <a:cs typeface="Segoe UI" pitchFamily="34" charset="0"/>
              </a:rPr>
              <a:t>Hex #243A5E</a:t>
            </a:r>
          </a:p>
        </p:txBody>
      </p:sp>
    </p:spTree>
    <p:extLst>
      <p:ext uri="{BB962C8B-B14F-4D97-AF65-F5344CB8AC3E}">
        <p14:creationId xmlns:p14="http://schemas.microsoft.com/office/powerpoint/2010/main" val="28953260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preserve="1" userDrawn="1">
  <p:cSld name="Title slide 3 with picture">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070C016C-3966-4D15-8745-40EA49065478}"/>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800" strike="noStrike" spc="-49" baseline="0">
                <a:solidFill>
                  <a:srgbClr val="000000"/>
                </a:solidFill>
              </a:defRPr>
            </a:lvl1pPr>
          </a:lstStyle>
          <a:p>
            <a:r>
              <a:rPr lang="en-US" dirty="0">
                <a:solidFill>
                  <a:schemeClr val="tx1"/>
                </a:solidFill>
              </a:rPr>
              <a:t>Microsoft Power Platform title</a:t>
            </a:r>
            <a:endParaRPr lang="en-US" dirty="0"/>
          </a:p>
        </p:txBody>
      </p:sp>
      <p:sp>
        <p:nvSpPr>
          <p:cNvPr id="11" name="Text Placeholder 10">
            <a:extLst>
              <a:ext uri="{FF2B5EF4-FFF2-40B4-BE49-F238E27FC236}">
                <a16:creationId xmlns:a16="http://schemas.microsoft.com/office/drawing/2014/main" id="{DC9BFBBC-EDC3-4F65-A012-A923F5E7D59F}"/>
              </a:ext>
            </a:extLst>
          </p:cNvPr>
          <p:cNvSpPr>
            <a:spLocks noGrp="1"/>
          </p:cNvSpPr>
          <p:nvPr>
            <p:ph type="body" sz="quarter" idx="15" hasCustomPrompt="1"/>
          </p:nvPr>
        </p:nvSpPr>
        <p:spPr>
          <a:xfrm>
            <a:off x="442466" y="4350114"/>
            <a:ext cx="5413394" cy="738664"/>
          </a:xfrm>
          <a:prstGeom prst="rect">
            <a:avLst/>
          </a:prstGeom>
        </p:spPr>
        <p:txBody>
          <a:bodyPr/>
          <a:lstStyle>
            <a:lvl1pPr>
              <a:defRPr sz="1800">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12" name="Footer Placeholder 1">
            <a:extLst>
              <a:ext uri="{FF2B5EF4-FFF2-40B4-BE49-F238E27FC236}">
                <a16:creationId xmlns:a16="http://schemas.microsoft.com/office/drawing/2014/main" id="{94101C08-89B0-4B9A-BD78-78845B2B36E6}"/>
              </a:ext>
            </a:extLst>
          </p:cNvPr>
          <p:cNvSpPr txBox="1">
            <a:spLocks/>
          </p:cNvSpPr>
          <p:nvPr userDrawn="1"/>
        </p:nvSpPr>
        <p:spPr>
          <a:xfrm>
            <a:off x="442466"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r>
              <a:rPr lang="en-US" dirty="0"/>
              <a:t>© Copyright Microsoft Corporation. All rights reserved.</a:t>
            </a:r>
          </a:p>
        </p:txBody>
      </p:sp>
      <p:pic>
        <p:nvPicPr>
          <p:cNvPr id="13" name="Picture 12" descr="A picture containing drawing&#10;&#10;Description automatically generated">
            <a:extLst>
              <a:ext uri="{FF2B5EF4-FFF2-40B4-BE49-F238E27FC236}">
                <a16:creationId xmlns:a16="http://schemas.microsoft.com/office/drawing/2014/main" id="{B27E0390-5434-4B94-980D-B8EF963531E5}"/>
              </a:ext>
            </a:extLst>
          </p:cNvPr>
          <p:cNvPicPr>
            <a:picLocks noChangeAspect="1"/>
          </p:cNvPicPr>
          <p:nvPr userDrawn="1"/>
        </p:nvPicPr>
        <p:blipFill>
          <a:blip r:embed="rId2"/>
          <a:stretch>
            <a:fillRect/>
          </a:stretch>
        </p:blipFill>
        <p:spPr>
          <a:xfrm>
            <a:off x="136886" y="159692"/>
            <a:ext cx="3646651" cy="872047"/>
          </a:xfrm>
          <a:prstGeom prst="rect">
            <a:avLst/>
          </a:prstGeom>
        </p:spPr>
      </p:pic>
      <p:pic>
        <p:nvPicPr>
          <p:cNvPr id="14" name="Picture 13" descr="A person explaining on the charts from a big monitor behind him">
            <a:extLst>
              <a:ext uri="{FF2B5EF4-FFF2-40B4-BE49-F238E27FC236}">
                <a16:creationId xmlns:a16="http://schemas.microsoft.com/office/drawing/2014/main" id="{8BD5C35B-468A-47EB-BC30-68A8D9428B78}"/>
              </a:ext>
            </a:extLst>
          </p:cNvPr>
          <p:cNvPicPr>
            <a:picLocks noChangeAspect="1"/>
          </p:cNvPicPr>
          <p:nvPr userDrawn="1"/>
        </p:nvPicPr>
        <p:blipFill rotWithShape="1">
          <a:blip r:embed="rId3"/>
          <a:srcRect l="39159" r="2959"/>
          <a:stretch/>
        </p:blipFill>
        <p:spPr>
          <a:xfrm>
            <a:off x="6228994" y="0"/>
            <a:ext cx="5963006" cy="6858000"/>
          </a:xfrm>
          <a:prstGeom prst="rect">
            <a:avLst/>
          </a:prstGeom>
        </p:spPr>
      </p:pic>
    </p:spTree>
    <p:extLst>
      <p:ext uri="{BB962C8B-B14F-4D97-AF65-F5344CB8AC3E}">
        <p14:creationId xmlns:p14="http://schemas.microsoft.com/office/powerpoint/2010/main" val="1717799088"/>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preserve="1" userDrawn="1">
  <p:cSld name="Title slide 4 with graphic">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DBC2998-71A9-43F2-9A9A-CB58B56A1E37}"/>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800" strike="noStrike" spc="-49" baseline="0">
                <a:solidFill>
                  <a:schemeClr val="tx1"/>
                </a:solidFill>
              </a:defRPr>
            </a:lvl1pPr>
          </a:lstStyle>
          <a:p>
            <a:r>
              <a:rPr lang="en-US" dirty="0">
                <a:solidFill>
                  <a:schemeClr val="tx1"/>
                </a:solidFill>
              </a:rPr>
              <a:t>Microsoft Power Platform title</a:t>
            </a:r>
            <a:endParaRPr lang="en-US" dirty="0"/>
          </a:p>
        </p:txBody>
      </p:sp>
      <p:sp>
        <p:nvSpPr>
          <p:cNvPr id="10" name="Text Placeholder 10">
            <a:extLst>
              <a:ext uri="{FF2B5EF4-FFF2-40B4-BE49-F238E27FC236}">
                <a16:creationId xmlns:a16="http://schemas.microsoft.com/office/drawing/2014/main" id="{C06B8F6B-A6DD-4FB9-BA5A-AB66B2FD576E}"/>
              </a:ext>
            </a:extLst>
          </p:cNvPr>
          <p:cNvSpPr>
            <a:spLocks noGrp="1"/>
          </p:cNvSpPr>
          <p:nvPr>
            <p:ph type="body" sz="quarter" idx="15" hasCustomPrompt="1"/>
          </p:nvPr>
        </p:nvSpPr>
        <p:spPr>
          <a:xfrm>
            <a:off x="442466" y="4350114"/>
            <a:ext cx="5413394" cy="738664"/>
          </a:xfrm>
          <a:prstGeom prst="rect">
            <a:avLst/>
          </a:prstGeom>
        </p:spPr>
        <p:txBody>
          <a:bodyPr/>
          <a:lstStyle>
            <a:lvl1pPr>
              <a:defRPr sz="1800">
                <a:solidFill>
                  <a:schemeClr val="tx1"/>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11" name="Footer Placeholder 1">
            <a:extLst>
              <a:ext uri="{FF2B5EF4-FFF2-40B4-BE49-F238E27FC236}">
                <a16:creationId xmlns:a16="http://schemas.microsoft.com/office/drawing/2014/main" id="{23715174-262F-4528-B3FC-40FC8923AFA9}"/>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pic>
        <p:nvPicPr>
          <p:cNvPr id="12" name="Picture 11" descr="A picture containing drawing&#10;&#10;Description automatically generated">
            <a:extLst>
              <a:ext uri="{FF2B5EF4-FFF2-40B4-BE49-F238E27FC236}">
                <a16:creationId xmlns:a16="http://schemas.microsoft.com/office/drawing/2014/main" id="{9B73BE13-DA50-45CC-B851-5F03BEB08259}"/>
              </a:ext>
            </a:extLst>
          </p:cNvPr>
          <p:cNvPicPr>
            <a:picLocks noChangeAspect="1"/>
          </p:cNvPicPr>
          <p:nvPr userDrawn="1"/>
        </p:nvPicPr>
        <p:blipFill>
          <a:blip r:embed="rId2"/>
          <a:stretch>
            <a:fillRect/>
          </a:stretch>
        </p:blipFill>
        <p:spPr>
          <a:xfrm>
            <a:off x="136886" y="159692"/>
            <a:ext cx="3646651" cy="872047"/>
          </a:xfrm>
          <a:prstGeom prst="rect">
            <a:avLst/>
          </a:prstGeom>
        </p:spPr>
      </p:pic>
      <p:pic>
        <p:nvPicPr>
          <p:cNvPr id="13" name="Picture 12">
            <a:extLst>
              <a:ext uri="{FF2B5EF4-FFF2-40B4-BE49-F238E27FC236}">
                <a16:creationId xmlns:a16="http://schemas.microsoft.com/office/drawing/2014/main" id="{D34AE86A-332D-481D-B10D-2B4302CADF28}"/>
              </a:ext>
            </a:extLst>
          </p:cNvPr>
          <p:cNvPicPr>
            <a:picLocks noChangeAspect="1"/>
          </p:cNvPicPr>
          <p:nvPr userDrawn="1"/>
        </p:nvPicPr>
        <p:blipFill rotWithShape="1">
          <a:blip r:embed="rId3"/>
          <a:srcRect l="10604" t="611" r="23628" b="611"/>
          <a:stretch/>
        </p:blipFill>
        <p:spPr>
          <a:xfrm>
            <a:off x="6694286" y="900959"/>
            <a:ext cx="5049680" cy="5056082"/>
          </a:xfrm>
          <a:custGeom>
            <a:avLst/>
            <a:gdLst>
              <a:gd name="connsiteX0" fmla="*/ 2524840 w 5049680"/>
              <a:gd name="connsiteY0" fmla="*/ 0 h 5056082"/>
              <a:gd name="connsiteX1" fmla="*/ 5049680 w 5049680"/>
              <a:gd name="connsiteY1" fmla="*/ 2528041 h 5056082"/>
              <a:gd name="connsiteX2" fmla="*/ 2524840 w 5049680"/>
              <a:gd name="connsiteY2" fmla="*/ 5056082 h 5056082"/>
              <a:gd name="connsiteX3" fmla="*/ 0 w 5049680"/>
              <a:gd name="connsiteY3" fmla="*/ 2528041 h 5056082"/>
              <a:gd name="connsiteX4" fmla="*/ 2524840 w 5049680"/>
              <a:gd name="connsiteY4" fmla="*/ 0 h 50560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49680" h="5056082">
                <a:moveTo>
                  <a:pt x="2524840" y="0"/>
                </a:moveTo>
                <a:cubicBezTo>
                  <a:pt x="3919271" y="0"/>
                  <a:pt x="5049680" y="1131843"/>
                  <a:pt x="5049680" y="2528041"/>
                </a:cubicBezTo>
                <a:cubicBezTo>
                  <a:pt x="5049680" y="3924239"/>
                  <a:pt x="3919271" y="5056082"/>
                  <a:pt x="2524840" y="5056082"/>
                </a:cubicBezTo>
                <a:cubicBezTo>
                  <a:pt x="1130409" y="5056082"/>
                  <a:pt x="0" y="3924239"/>
                  <a:pt x="0" y="2528041"/>
                </a:cubicBezTo>
                <a:cubicBezTo>
                  <a:pt x="0" y="1131843"/>
                  <a:pt x="1130409" y="0"/>
                  <a:pt x="2524840" y="0"/>
                </a:cubicBezTo>
                <a:close/>
              </a:path>
            </a:pathLst>
          </a:custGeom>
        </p:spPr>
      </p:pic>
      <p:sp>
        <p:nvSpPr>
          <p:cNvPr id="14" name="Oval 13">
            <a:extLst>
              <a:ext uri="{FF2B5EF4-FFF2-40B4-BE49-F238E27FC236}">
                <a16:creationId xmlns:a16="http://schemas.microsoft.com/office/drawing/2014/main" id="{9E40B7DA-EF5E-4458-A7D9-CEB3F0FBA948}"/>
              </a:ext>
              <a:ext uri="{C183D7F6-B498-43B3-948B-1728B52AA6E4}">
                <adec:decorative xmlns:adec="http://schemas.microsoft.com/office/drawing/2017/decorative" val="1"/>
              </a:ext>
            </a:extLst>
          </p:cNvPr>
          <p:cNvSpPr/>
          <p:nvPr userDrawn="1"/>
        </p:nvSpPr>
        <p:spPr bwMode="auto">
          <a:xfrm>
            <a:off x="6383137" y="589416"/>
            <a:ext cx="5671978" cy="5679168"/>
          </a:xfrm>
          <a:prstGeom prst="ellipse">
            <a:avLst/>
          </a:prstGeom>
          <a:noFill/>
          <a:ln w="1905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923832154"/>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Heading Segoe UI </a:t>
            </a:r>
            <a:r>
              <a:rPr lang="en-US" err="1"/>
              <a:t>Semibold</a:t>
            </a:r>
            <a:r>
              <a:rPr lang="en-US"/>
              <a:t> 32</a:t>
            </a:r>
          </a:p>
        </p:txBody>
      </p:sp>
      <p:sp>
        <p:nvSpPr>
          <p:cNvPr id="5" name="Footer Placeholder 1">
            <a:extLst>
              <a:ext uri="{FF2B5EF4-FFF2-40B4-BE49-F238E27FC236}">
                <a16:creationId xmlns:a16="http://schemas.microsoft.com/office/drawing/2014/main" id="{EC2D8BCE-5DFE-4182-9B53-DC1422F668B9}"/>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70720378"/>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
        <p:nvSpPr>
          <p:cNvPr id="5" name="Footer Placeholder 1">
            <a:extLst>
              <a:ext uri="{FF2B5EF4-FFF2-40B4-BE49-F238E27FC236}">
                <a16:creationId xmlns:a16="http://schemas.microsoft.com/office/drawing/2014/main" id="{8ED00628-11CE-4014-89C6-CD5E5AF5AAFC}"/>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297091357"/>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and subheadin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74CBFC5-126D-4E5D-BA79-A65662FA3631}"/>
              </a:ext>
            </a:extLst>
          </p:cNvPr>
          <p:cNvSpPr>
            <a:spLocks noGrp="1"/>
          </p:cNvSpPr>
          <p:nvPr>
            <p:ph type="title"/>
          </p:nvPr>
        </p:nvSpPr>
        <p:spPr>
          <a:xfrm>
            <a:off x="418643" y="440494"/>
            <a:ext cx="11341268" cy="642840"/>
          </a:xfrm>
          <a:prstGeom prst="rect">
            <a:avLst/>
          </a:prstGeom>
        </p:spPr>
        <p:txBody>
          <a:bodyPr/>
          <a:lstStyle/>
          <a:p>
            <a:r>
              <a:rPr lang="en-US"/>
              <a:t>Click to edit Master title style</a:t>
            </a:r>
          </a:p>
        </p:txBody>
      </p:sp>
      <p:sp>
        <p:nvSpPr>
          <p:cNvPr id="4" name="Text Placeholder 3">
            <a:extLst>
              <a:ext uri="{FF2B5EF4-FFF2-40B4-BE49-F238E27FC236}">
                <a16:creationId xmlns:a16="http://schemas.microsoft.com/office/drawing/2014/main" id="{DB521330-4B4A-4C5F-85CF-D5CBC2772D39}"/>
              </a:ext>
            </a:extLst>
          </p:cNvPr>
          <p:cNvSpPr>
            <a:spLocks noGrp="1"/>
          </p:cNvSpPr>
          <p:nvPr>
            <p:ph type="body" sz="quarter" idx="10" hasCustomPrompt="1"/>
          </p:nvPr>
        </p:nvSpPr>
        <p:spPr>
          <a:xfrm>
            <a:off x="418643" y="1083334"/>
            <a:ext cx="11341268" cy="400110"/>
          </a:xfrm>
          <a:prstGeom prst="rect">
            <a:avLst/>
          </a:prstGeom>
        </p:spPr>
        <p:txBody>
          <a:bodyPr lIns="0" tIns="45720" rIns="0" bIns="45720"/>
          <a:lstStyle>
            <a:lvl1pPr>
              <a:defRPr sz="2000">
                <a:solidFill>
                  <a:schemeClr val="tx1"/>
                </a:solidFill>
              </a:defRPr>
            </a:lvl1pPr>
          </a:lstStyle>
          <a:p>
            <a:r>
              <a:rPr lang="en-US" dirty="0"/>
              <a:t>Subheading Segoe UI </a:t>
            </a:r>
            <a:r>
              <a:rPr lang="en-US" dirty="0" err="1"/>
              <a:t>Semibold</a:t>
            </a:r>
            <a:r>
              <a:rPr lang="en-US" dirty="0"/>
              <a:t> 20 </a:t>
            </a:r>
            <a:r>
              <a:rPr lang="en-US" dirty="0" err="1"/>
              <a:t>pt</a:t>
            </a:r>
            <a:endParaRPr lang="en-US" dirty="0"/>
          </a:p>
        </p:txBody>
      </p:sp>
      <p:sp>
        <p:nvSpPr>
          <p:cNvPr id="3" name="Footer Placeholder 1">
            <a:extLst>
              <a:ext uri="{FF2B5EF4-FFF2-40B4-BE49-F238E27FC236}">
                <a16:creationId xmlns:a16="http://schemas.microsoft.com/office/drawing/2014/main" id="{F1375FA3-68AA-4B3B-BB83-932D76211D48}"/>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478752255"/>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p:txBody>
          <a:bodyPr/>
          <a:lstStyle>
            <a:lvl1pPr>
              <a:defRPr/>
            </a:lvl1pPr>
          </a:lstStyle>
          <a:p>
            <a:r>
              <a:rPr lang="en-US"/>
              <a:t>Heading Segoe UI </a:t>
            </a:r>
            <a:r>
              <a:rPr lang="en-US" err="1"/>
              <a:t>Semibold</a:t>
            </a:r>
            <a:r>
              <a:rPr lang="en-US"/>
              <a:t> 32</a:t>
            </a:r>
          </a:p>
        </p:txBody>
      </p:sp>
      <p:sp>
        <p:nvSpPr>
          <p:cNvPr id="2" name="Footer Placeholder 1">
            <a:extLst>
              <a:ext uri="{FF2B5EF4-FFF2-40B4-BE49-F238E27FC236}">
                <a16:creationId xmlns:a16="http://schemas.microsoft.com/office/drawing/2014/main" id="{B852478B-55EF-4189-A468-2CD5FFD82747}"/>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4107187434"/>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dirty="0"/>
              <a:t>Click to edit Master title style</a:t>
            </a:r>
          </a:p>
        </p:txBody>
      </p:sp>
      <p:sp>
        <p:nvSpPr>
          <p:cNvPr id="6" name="Text Placeholder 5">
            <a:extLst>
              <a:ext uri="{FF2B5EF4-FFF2-40B4-BE49-F238E27FC236}">
                <a16:creationId xmlns:a16="http://schemas.microsoft.com/office/drawing/2014/main" id="{14D7AC5C-A0C4-4850-8CA1-CF211FDC36CF}"/>
              </a:ext>
            </a:extLst>
          </p:cNvPr>
          <p:cNvSpPr>
            <a:spLocks noGrp="1"/>
          </p:cNvSpPr>
          <p:nvPr>
            <p:ph type="body" sz="quarter" idx="10"/>
          </p:nvPr>
        </p:nvSpPr>
        <p:spPr>
          <a:xfrm>
            <a:off x="419100" y="1457326"/>
            <a:ext cx="11341100" cy="1808637"/>
          </a:xfrm>
          <a:prstGeom prst="rect">
            <a:avLst/>
          </a:prstGeom>
        </p:spPr>
        <p:txBody>
          <a:bodyPr lIns="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1">
            <a:extLst>
              <a:ext uri="{FF2B5EF4-FFF2-40B4-BE49-F238E27FC236}">
                <a16:creationId xmlns:a16="http://schemas.microsoft.com/office/drawing/2014/main" id="{38846C7A-1465-453E-954F-398A9C851325}"/>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721519876"/>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ext Layout with footnot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dirty="0"/>
              <a:t>Click to edit Master title style</a:t>
            </a:r>
          </a:p>
        </p:txBody>
      </p:sp>
      <p:sp>
        <p:nvSpPr>
          <p:cNvPr id="8" name="Text Placeholder 7">
            <a:extLst>
              <a:ext uri="{FF2B5EF4-FFF2-40B4-BE49-F238E27FC236}">
                <a16:creationId xmlns:a16="http://schemas.microsoft.com/office/drawing/2014/main" id="{48CAB561-C133-479D-8083-6FF5A870672B}"/>
              </a:ext>
            </a:extLst>
          </p:cNvPr>
          <p:cNvSpPr>
            <a:spLocks noGrp="1"/>
          </p:cNvSpPr>
          <p:nvPr>
            <p:ph type="body" sz="quarter" idx="12"/>
          </p:nvPr>
        </p:nvSpPr>
        <p:spPr>
          <a:xfrm>
            <a:off x="418643" y="1457325"/>
            <a:ext cx="11354257" cy="1808637"/>
          </a:xfrm>
          <a:prstGeom prst="rect">
            <a:avLst/>
          </a:prstGeom>
        </p:spPr>
        <p:txBody>
          <a:bodyPr lIns="0" rIns="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Rectangle 1">
            <a:extLst>
              <a:ext uri="{FF2B5EF4-FFF2-40B4-BE49-F238E27FC236}">
                <a16:creationId xmlns:a16="http://schemas.microsoft.com/office/drawing/2014/main" id="{F5777EA2-9454-422E-AEC3-45CEC596AEB8}"/>
              </a:ext>
            </a:extLst>
          </p:cNvPr>
          <p:cNvSpPr/>
          <p:nvPr userDrawn="1"/>
        </p:nvSpPr>
        <p:spPr bwMode="auto">
          <a:xfrm>
            <a:off x="0" y="4991100"/>
            <a:ext cx="12192000" cy="533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5">
            <a:extLst>
              <a:ext uri="{FF2B5EF4-FFF2-40B4-BE49-F238E27FC236}">
                <a16:creationId xmlns:a16="http://schemas.microsoft.com/office/drawing/2014/main" id="{764357BA-0098-4BE6-A38B-76E4D9E64E6E}"/>
              </a:ext>
            </a:extLst>
          </p:cNvPr>
          <p:cNvSpPr>
            <a:spLocks noGrp="1"/>
          </p:cNvSpPr>
          <p:nvPr>
            <p:ph type="body" sz="quarter" idx="11"/>
          </p:nvPr>
        </p:nvSpPr>
        <p:spPr>
          <a:xfrm>
            <a:off x="418643" y="5057746"/>
            <a:ext cx="11341268" cy="400110"/>
          </a:xfrm>
          <a:prstGeom prst="rect">
            <a:avLst/>
          </a:prstGeom>
        </p:spPr>
        <p:txBody>
          <a:bodyPr lIns="0" rIns="0" anchor="ctr"/>
          <a:lstStyle>
            <a:lvl1pPr>
              <a:defRPr sz="2000"/>
            </a:lvl1pPr>
          </a:lstStyle>
          <a:p>
            <a:pPr lvl="0"/>
            <a:r>
              <a:rPr lang="en-US" dirty="0"/>
              <a:t>Click to edit Master text styles</a:t>
            </a:r>
          </a:p>
        </p:txBody>
      </p:sp>
      <p:sp>
        <p:nvSpPr>
          <p:cNvPr id="10" name="Footer Placeholder 1">
            <a:extLst>
              <a:ext uri="{FF2B5EF4-FFF2-40B4-BE49-F238E27FC236}">
                <a16:creationId xmlns:a16="http://schemas.microsoft.com/office/drawing/2014/main" id="{D2D727ED-2407-4339-9A8E-2F5298EDCC0D}"/>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604356278"/>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ext Layout_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a:t>Click to edit Master title style</a:t>
            </a:r>
          </a:p>
        </p:txBody>
      </p:sp>
      <p:sp>
        <p:nvSpPr>
          <p:cNvPr id="7" name="Text Placeholder 6">
            <a:extLst>
              <a:ext uri="{FF2B5EF4-FFF2-40B4-BE49-F238E27FC236}">
                <a16:creationId xmlns:a16="http://schemas.microsoft.com/office/drawing/2014/main" id="{D2BCC9BD-7254-4C63-A841-78F2C1DF0347}"/>
              </a:ext>
            </a:extLst>
          </p:cNvPr>
          <p:cNvSpPr>
            <a:spLocks noGrp="1"/>
          </p:cNvSpPr>
          <p:nvPr>
            <p:ph type="body" sz="quarter" idx="12"/>
          </p:nvPr>
        </p:nvSpPr>
        <p:spPr>
          <a:xfrm>
            <a:off x="418643" y="1456896"/>
            <a:ext cx="5578932" cy="1631216"/>
          </a:xfrm>
          <a:prstGeom prst="rect">
            <a:avLst/>
          </a:prstGeom>
          <a:solidFill>
            <a:schemeClr val="bg1">
              <a:lumMod val="95000"/>
            </a:schemeClr>
          </a:solidFill>
        </p:spPr>
        <p:txBody>
          <a:bodyPr lIns="137160" tIns="91440" rIns="137160"/>
          <a:lstStyle>
            <a:lvl1pPr>
              <a:defRPr sz="2000"/>
            </a:lvl1pPr>
            <a:lvl2pPr>
              <a:defRPr sz="1800"/>
            </a:lvl2pPr>
            <a:lvl3pPr>
              <a:defRPr sz="1400"/>
            </a:lvl3pPr>
            <a:lvl4pPr>
              <a:defRPr sz="14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6">
            <a:extLst>
              <a:ext uri="{FF2B5EF4-FFF2-40B4-BE49-F238E27FC236}">
                <a16:creationId xmlns:a16="http://schemas.microsoft.com/office/drawing/2014/main" id="{45104354-AF0E-4A96-9534-75C5707022FA}"/>
              </a:ext>
            </a:extLst>
          </p:cNvPr>
          <p:cNvSpPr>
            <a:spLocks noGrp="1"/>
          </p:cNvSpPr>
          <p:nvPr>
            <p:ph type="body" sz="quarter" idx="13"/>
          </p:nvPr>
        </p:nvSpPr>
        <p:spPr>
          <a:xfrm>
            <a:off x="6229350" y="1456896"/>
            <a:ext cx="5543550" cy="1631216"/>
          </a:xfrm>
          <a:prstGeom prst="rect">
            <a:avLst/>
          </a:prstGeom>
          <a:solidFill>
            <a:schemeClr val="bg1">
              <a:lumMod val="95000"/>
            </a:schemeClr>
          </a:solidFill>
        </p:spPr>
        <p:txBody>
          <a:bodyPr lIns="137160" tIns="91440" rIns="137160"/>
          <a:lstStyle>
            <a:lvl1pPr>
              <a:defRPr sz="2000"/>
            </a:lvl1pPr>
            <a:lvl2pPr>
              <a:defRPr sz="1800"/>
            </a:lvl2pPr>
            <a:lvl3pPr>
              <a:defRPr sz="1400"/>
            </a:lvl3pPr>
            <a:lvl4pPr>
              <a:defRPr sz="14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Footer Placeholder 1">
            <a:extLst>
              <a:ext uri="{FF2B5EF4-FFF2-40B4-BE49-F238E27FC236}">
                <a16:creationId xmlns:a16="http://schemas.microsoft.com/office/drawing/2014/main" id="{D7B20489-E10E-436F-9A55-5179A38A07C0}"/>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834312203"/>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Bulleted Text Layout_two columns_half tex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dirty="0"/>
              <a:t>Click to edit Master title style</a:t>
            </a:r>
          </a:p>
        </p:txBody>
      </p:sp>
      <p:cxnSp>
        <p:nvCxnSpPr>
          <p:cNvPr id="6" name="Straight Connector 5">
            <a:extLst>
              <a:ext uri="{FF2B5EF4-FFF2-40B4-BE49-F238E27FC236}">
                <a16:creationId xmlns:a16="http://schemas.microsoft.com/office/drawing/2014/main" id="{59500235-F506-479A-8FC5-E0FA2D9B07C5}"/>
              </a:ext>
              <a:ext uri="{C183D7F6-B498-43B3-948B-1728B52AA6E4}">
                <adec:decorative xmlns:adec="http://schemas.microsoft.com/office/drawing/2017/decorative" val="1"/>
              </a:ext>
            </a:extLst>
          </p:cNvPr>
          <p:cNvCxnSpPr>
            <a:cxnSpLocks/>
          </p:cNvCxnSpPr>
          <p:nvPr userDrawn="1"/>
        </p:nvCxnSpPr>
        <p:spPr>
          <a:xfrm>
            <a:off x="6089277" y="1611250"/>
            <a:ext cx="0" cy="225458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4" name="Footer Placeholder 1">
            <a:extLst>
              <a:ext uri="{FF2B5EF4-FFF2-40B4-BE49-F238E27FC236}">
                <a16:creationId xmlns:a16="http://schemas.microsoft.com/office/drawing/2014/main" id="{33B916B7-8152-49FF-A164-7DD23659B560}"/>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
        <p:nvSpPr>
          <p:cNvPr id="7" name="Text Placeholder 7">
            <a:extLst>
              <a:ext uri="{FF2B5EF4-FFF2-40B4-BE49-F238E27FC236}">
                <a16:creationId xmlns:a16="http://schemas.microsoft.com/office/drawing/2014/main" id="{C0B1A91E-225D-4756-9B92-DAD3143DB6B9}"/>
              </a:ext>
            </a:extLst>
          </p:cNvPr>
          <p:cNvSpPr>
            <a:spLocks noGrp="1"/>
          </p:cNvSpPr>
          <p:nvPr>
            <p:ph type="body" sz="quarter" idx="13"/>
          </p:nvPr>
        </p:nvSpPr>
        <p:spPr>
          <a:xfrm>
            <a:off x="418466" y="1456897"/>
            <a:ext cx="5394960" cy="1246495"/>
          </a:xfrm>
          <a:prstGeom prst="rect">
            <a:avLst/>
          </a:prstGeom>
        </p:spPr>
        <p:txBody>
          <a:bodyPr lIns="0" tIns="91440" rIns="0">
            <a:spAutoFit/>
          </a:bodyPr>
          <a:lstStyle>
            <a:lvl1pPr>
              <a:defRPr sz="2400"/>
            </a:lvl1pPr>
            <a:lvl2pPr marL="228600" indent="-228600">
              <a:buFont typeface="Arial" panose="020B0604020202020204" pitchFamily="34" charset="0"/>
              <a:buChar char="•"/>
              <a:defRPr lang="en-US" sz="2000" kern="1200" spc="0" baseline="0" dirty="0">
                <a:solidFill>
                  <a:schemeClr val="tx1"/>
                </a:solidFill>
                <a:latin typeface="+mn-lt"/>
                <a:ea typeface="+mn-ea"/>
                <a:cs typeface="+mn-cs"/>
              </a:defRPr>
            </a:lvl2pPr>
            <a:lvl3pPr marL="571500" indent="-228600">
              <a:buFont typeface="Arial" panose="020B0604020202020204" pitchFamily="34" charset="0"/>
              <a:buChar char="‒"/>
              <a:defRPr/>
            </a:lvl3pPr>
            <a:lvl4pPr marL="228600" indent="0">
              <a:defRPr/>
            </a:lvl4pPr>
            <a:lvl5pPr marL="228600" indent="0">
              <a:defRPr/>
            </a:lvl5pPr>
          </a:lstStyle>
          <a:p>
            <a:pPr lvl="0"/>
            <a:r>
              <a:rPr lang="en-US" dirty="0"/>
              <a:t>Click to edit Master text styles</a:t>
            </a:r>
          </a:p>
          <a:p>
            <a:pPr lvl="1"/>
            <a:r>
              <a:rPr lang="en-US" dirty="0"/>
              <a:t>Second level</a:t>
            </a:r>
          </a:p>
          <a:p>
            <a:pPr lvl="2"/>
            <a:r>
              <a:rPr lang="en-US" dirty="0"/>
              <a:t>Third level</a:t>
            </a:r>
          </a:p>
        </p:txBody>
      </p:sp>
      <p:sp>
        <p:nvSpPr>
          <p:cNvPr id="9" name="Text Placeholder 7">
            <a:extLst>
              <a:ext uri="{FF2B5EF4-FFF2-40B4-BE49-F238E27FC236}">
                <a16:creationId xmlns:a16="http://schemas.microsoft.com/office/drawing/2014/main" id="{C9DAAED3-44A7-4D08-AB0E-B2C785F4E8C5}"/>
              </a:ext>
            </a:extLst>
          </p:cNvPr>
          <p:cNvSpPr>
            <a:spLocks noGrp="1"/>
          </p:cNvSpPr>
          <p:nvPr>
            <p:ph type="body" sz="quarter" idx="14"/>
          </p:nvPr>
        </p:nvSpPr>
        <p:spPr>
          <a:xfrm>
            <a:off x="6364951" y="1456897"/>
            <a:ext cx="5394960" cy="1246495"/>
          </a:xfrm>
          <a:prstGeom prst="rect">
            <a:avLst/>
          </a:prstGeom>
        </p:spPr>
        <p:txBody>
          <a:bodyPr lIns="0" tIns="91440" rIns="0">
            <a:spAutoFit/>
          </a:bodyPr>
          <a:lstStyle>
            <a:lvl1pPr>
              <a:defRPr sz="2400"/>
            </a:lvl1pPr>
            <a:lvl2pPr marL="228600" indent="-228600">
              <a:buFont typeface="Arial" panose="020B0604020202020204" pitchFamily="34" charset="0"/>
              <a:buChar char="•"/>
              <a:defRPr sz="2000"/>
            </a:lvl2pPr>
            <a:lvl3pPr marL="628650" indent="-285750">
              <a:defRPr lang="en-US" sz="1800" kern="1200" spc="0" baseline="0" dirty="0">
                <a:solidFill>
                  <a:schemeClr val="tx1"/>
                </a:solidFill>
                <a:latin typeface="+mn-lt"/>
                <a:ea typeface="+mn-ea"/>
                <a:cs typeface="+mn-cs"/>
              </a:defRPr>
            </a:lvl3pPr>
            <a:lvl4pPr marL="228600" indent="0">
              <a:defRPr/>
            </a:lvl4pPr>
            <a:lvl5pPr marL="228600" indent="0">
              <a:defRPr/>
            </a:lvl5pPr>
          </a:lstStyle>
          <a:p>
            <a:pPr lvl="0"/>
            <a:r>
              <a:rPr lang="en-US" dirty="0"/>
              <a:t>Click to edit Master text styles</a:t>
            </a:r>
          </a:p>
          <a:p>
            <a:pPr lvl="1"/>
            <a:r>
              <a:rPr lang="en-US" dirty="0"/>
              <a:t>Second level</a:t>
            </a:r>
          </a:p>
          <a:p>
            <a:pPr marL="571500" marR="0" lvl="2"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pPr>
            <a:r>
              <a:rPr lang="en-US" dirty="0"/>
              <a:t>Third level</a:t>
            </a:r>
          </a:p>
        </p:txBody>
      </p:sp>
    </p:spTree>
    <p:extLst>
      <p:ext uri="{BB962C8B-B14F-4D97-AF65-F5344CB8AC3E}">
        <p14:creationId xmlns:p14="http://schemas.microsoft.com/office/powerpoint/2010/main" val="682459116"/>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Bulleted Text Layout_two columns_full tex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dirty="0"/>
              <a:t>Click to edit Master title style</a:t>
            </a:r>
          </a:p>
        </p:txBody>
      </p:sp>
      <p:sp>
        <p:nvSpPr>
          <p:cNvPr id="10" name="Text Placeholder 9">
            <a:extLst>
              <a:ext uri="{FF2B5EF4-FFF2-40B4-BE49-F238E27FC236}">
                <a16:creationId xmlns:a16="http://schemas.microsoft.com/office/drawing/2014/main" id="{AA943840-546C-404E-809E-352FCE17B65F}"/>
              </a:ext>
            </a:extLst>
          </p:cNvPr>
          <p:cNvSpPr>
            <a:spLocks noGrp="1"/>
          </p:cNvSpPr>
          <p:nvPr>
            <p:ph type="body" sz="quarter" idx="13"/>
          </p:nvPr>
        </p:nvSpPr>
        <p:spPr>
          <a:xfrm>
            <a:off x="418466" y="1456897"/>
            <a:ext cx="5394960" cy="1318310"/>
          </a:xfrm>
          <a:prstGeom prst="rect">
            <a:avLst/>
          </a:prstGeom>
        </p:spPr>
        <p:txBody>
          <a:bodyPr lIns="0" tIns="91440" rIns="0"/>
          <a:lstStyle>
            <a:lvl1pPr>
              <a:defRPr sz="2400"/>
            </a:lvl1pPr>
            <a:lvl2pPr>
              <a:defRPr sz="2000"/>
            </a:lvl2pPr>
            <a:lvl3pPr marL="406400" indent="-285750">
              <a:defRPr lang="en-US" sz="1800" kern="1200" spc="0" baseline="0" dirty="0" smtClean="0">
                <a:solidFill>
                  <a:schemeClr val="tx1"/>
                </a:solidFill>
                <a:latin typeface="+mn-lt"/>
                <a:ea typeface="+mn-ea"/>
                <a:cs typeface="+mn-cs"/>
              </a:defRPr>
            </a:lvl3pPr>
          </a:lstStyle>
          <a:p>
            <a:pPr lvl="0"/>
            <a:r>
              <a:rPr lang="en-US" dirty="0"/>
              <a:t>Click to edit Master text styles</a:t>
            </a:r>
          </a:p>
          <a:p>
            <a:pPr lvl="1"/>
            <a:r>
              <a:rPr lang="en-US" dirty="0"/>
              <a:t>Second level</a:t>
            </a:r>
          </a:p>
          <a:p>
            <a:pPr marL="342900" marR="0" lvl="2" indent="-222250" algn="l" defTabSz="914367" rtl="0" eaLnBrk="1" fontAlgn="auto" latinLnBrk="0" hangingPunct="1">
              <a:lnSpc>
                <a:spcPct val="100000"/>
              </a:lnSpc>
              <a:spcBef>
                <a:spcPts val="392"/>
              </a:spcBef>
              <a:spcAft>
                <a:spcPts val="588"/>
              </a:spcAft>
              <a:buClrTx/>
              <a:buSzPct val="90000"/>
              <a:buFont typeface="Arial" panose="020B0604020202020204" pitchFamily="34" charset="0"/>
              <a:buChar char="•"/>
              <a:tabLst/>
            </a:pPr>
            <a:r>
              <a:rPr lang="en-US" dirty="0"/>
              <a:t>Third level</a:t>
            </a:r>
          </a:p>
        </p:txBody>
      </p:sp>
      <p:cxnSp>
        <p:nvCxnSpPr>
          <p:cNvPr id="6" name="Straight Connector 5">
            <a:extLst>
              <a:ext uri="{FF2B5EF4-FFF2-40B4-BE49-F238E27FC236}">
                <a16:creationId xmlns:a16="http://schemas.microsoft.com/office/drawing/2014/main" id="{59500235-F506-479A-8FC5-E0FA2D9B07C5}"/>
              </a:ext>
              <a:ext uri="{C183D7F6-B498-43B3-948B-1728B52AA6E4}">
                <adec:decorative xmlns:adec="http://schemas.microsoft.com/office/drawing/2017/decorative" val="1"/>
              </a:ext>
            </a:extLst>
          </p:cNvPr>
          <p:cNvCxnSpPr>
            <a:cxnSpLocks/>
          </p:cNvCxnSpPr>
          <p:nvPr userDrawn="1"/>
        </p:nvCxnSpPr>
        <p:spPr>
          <a:xfrm>
            <a:off x="6089276" y="1611250"/>
            <a:ext cx="0" cy="3922775"/>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9">
            <a:extLst>
              <a:ext uri="{FF2B5EF4-FFF2-40B4-BE49-F238E27FC236}">
                <a16:creationId xmlns:a16="http://schemas.microsoft.com/office/drawing/2014/main" id="{DA872E0C-8851-4885-B5B2-7B1AB1EFE27F}"/>
              </a:ext>
            </a:extLst>
          </p:cNvPr>
          <p:cNvSpPr>
            <a:spLocks noGrp="1"/>
          </p:cNvSpPr>
          <p:nvPr>
            <p:ph type="body" sz="quarter" idx="14"/>
          </p:nvPr>
        </p:nvSpPr>
        <p:spPr>
          <a:xfrm>
            <a:off x="6365127" y="1456897"/>
            <a:ext cx="5408231" cy="1246495"/>
          </a:xfrm>
          <a:prstGeom prst="rect">
            <a:avLst/>
          </a:prstGeom>
        </p:spPr>
        <p:txBody>
          <a:bodyPr lIns="0" tIns="91440" rIns="0"/>
          <a:lstStyle>
            <a:lvl1pPr>
              <a:defRPr sz="2400"/>
            </a:lvl1pPr>
            <a:lvl2pPr>
              <a:defRPr sz="2000"/>
            </a:lvl2pPr>
            <a:lvl3pPr marL="342900" indent="-222250">
              <a:buFont typeface="Arial" panose="020B0604020202020204" pitchFamily="34" charset="0"/>
              <a:buChar char="•"/>
              <a:defRPr/>
            </a:lvl3pPr>
          </a:lstStyle>
          <a:p>
            <a:pPr lvl="0"/>
            <a:r>
              <a:rPr lang="en-US" dirty="0"/>
              <a:t>Click to edit Master text styles</a:t>
            </a:r>
          </a:p>
          <a:p>
            <a:pPr lvl="1"/>
            <a:r>
              <a:rPr lang="en-US" dirty="0"/>
              <a:t>Second level</a:t>
            </a:r>
          </a:p>
          <a:p>
            <a:pPr lvl="2"/>
            <a:r>
              <a:rPr lang="en-US" dirty="0"/>
              <a:t>Third level</a:t>
            </a:r>
          </a:p>
        </p:txBody>
      </p:sp>
      <p:sp>
        <p:nvSpPr>
          <p:cNvPr id="4" name="Footer Placeholder 1">
            <a:extLst>
              <a:ext uri="{FF2B5EF4-FFF2-40B4-BE49-F238E27FC236}">
                <a16:creationId xmlns:a16="http://schemas.microsoft.com/office/drawing/2014/main" id="{9E636679-D287-455E-9B40-9D596B9809AD}"/>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84948266"/>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1_Bulleted Text Layout_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dirty="0"/>
              <a:t>Click to edit Master title style</a:t>
            </a:r>
          </a:p>
        </p:txBody>
      </p:sp>
      <p:sp>
        <p:nvSpPr>
          <p:cNvPr id="10" name="Text Placeholder 9">
            <a:extLst>
              <a:ext uri="{FF2B5EF4-FFF2-40B4-BE49-F238E27FC236}">
                <a16:creationId xmlns:a16="http://schemas.microsoft.com/office/drawing/2014/main" id="{11B26042-856B-4C9B-AE67-D8165C9BFEDC}"/>
              </a:ext>
            </a:extLst>
          </p:cNvPr>
          <p:cNvSpPr>
            <a:spLocks noGrp="1"/>
          </p:cNvSpPr>
          <p:nvPr>
            <p:ph type="body" sz="quarter" idx="15"/>
          </p:nvPr>
        </p:nvSpPr>
        <p:spPr>
          <a:xfrm>
            <a:off x="418643" y="1456896"/>
            <a:ext cx="5578932" cy="1292662"/>
          </a:xfrm>
          <a:prstGeom prst="rect">
            <a:avLst/>
          </a:prstGeom>
          <a:solidFill>
            <a:schemeClr val="bg1">
              <a:lumMod val="95000"/>
            </a:schemeClr>
          </a:solidFill>
        </p:spPr>
        <p:txBody>
          <a:bodyPr wrap="square" lIns="137160" tIns="91440" rIns="137160">
            <a:spAutoFit/>
          </a:bodyPr>
          <a:lstStyle>
            <a:lvl1pPr>
              <a:defRPr sz="2400"/>
            </a:lvl1pPr>
            <a:lvl3pPr marL="342900" indent="-228600">
              <a:buFont typeface="Arial" panose="020B0604020202020204" pitchFamily="34" charset="0"/>
              <a:buChar char="•"/>
              <a:defRPr/>
            </a:lvl3pPr>
            <a:lvl4pPr marL="342900" indent="-228600">
              <a:buFont typeface="Arial" panose="020B0604020202020204" pitchFamily="34" charset="0"/>
              <a:buChar char="•"/>
              <a:defRPr/>
            </a:lvl4pPr>
            <a:lvl5pPr marL="342900" indent="-228600">
              <a:buFont typeface="Arial" panose="020B0604020202020204" pitchFamily="34" charset="0"/>
              <a:buChar char="•"/>
              <a:defRPr/>
            </a:lvl5pPr>
          </a:lstStyle>
          <a:p>
            <a:pPr lvl="0"/>
            <a:r>
              <a:rPr lang="en-US" dirty="0"/>
              <a:t>Click to edit Master text styles</a:t>
            </a:r>
          </a:p>
          <a:p>
            <a:pPr lvl="1"/>
            <a:r>
              <a:rPr lang="en-US" dirty="0"/>
              <a:t>Second level</a:t>
            </a:r>
          </a:p>
          <a:p>
            <a:pPr lvl="2"/>
            <a:r>
              <a:rPr lang="en-US" dirty="0"/>
              <a:t>Third level</a:t>
            </a:r>
          </a:p>
        </p:txBody>
      </p:sp>
      <p:sp>
        <p:nvSpPr>
          <p:cNvPr id="11" name="Text Placeholder 9">
            <a:extLst>
              <a:ext uri="{FF2B5EF4-FFF2-40B4-BE49-F238E27FC236}">
                <a16:creationId xmlns:a16="http://schemas.microsoft.com/office/drawing/2014/main" id="{9A37ADC6-B611-40D4-8A03-51AD20762D13}"/>
              </a:ext>
            </a:extLst>
          </p:cNvPr>
          <p:cNvSpPr>
            <a:spLocks noGrp="1"/>
          </p:cNvSpPr>
          <p:nvPr>
            <p:ph type="body" sz="quarter" idx="16"/>
          </p:nvPr>
        </p:nvSpPr>
        <p:spPr>
          <a:xfrm>
            <a:off x="6216920" y="1456896"/>
            <a:ext cx="5544007" cy="1318310"/>
          </a:xfrm>
          <a:prstGeom prst="rect">
            <a:avLst/>
          </a:prstGeom>
          <a:solidFill>
            <a:schemeClr val="bg1">
              <a:lumMod val="95000"/>
            </a:schemeClr>
          </a:solidFill>
        </p:spPr>
        <p:txBody>
          <a:bodyPr lIns="137160" tIns="91440" rIns="137160">
            <a:spAutoFit/>
          </a:bodyPr>
          <a:lstStyle>
            <a:lvl1pPr>
              <a:defRPr sz="2400"/>
            </a:lvl1pPr>
            <a:lvl3pPr marL="342900" indent="-228600">
              <a:buFont typeface="Arial" panose="020B0604020202020204" pitchFamily="34" charset="0"/>
              <a:buChar char="•"/>
              <a:defRPr lang="en-US" sz="1800" kern="1200" spc="0" baseline="0" dirty="0" smtClean="0">
                <a:solidFill>
                  <a:schemeClr val="tx1"/>
                </a:solidFill>
                <a:latin typeface="+mn-lt"/>
                <a:ea typeface="+mn-ea"/>
                <a:cs typeface="+mn-cs"/>
              </a:defRPr>
            </a:lvl3pPr>
            <a:lvl4pPr marL="342900" indent="-228600">
              <a:buFont typeface="Arial" panose="020B0604020202020204" pitchFamily="34" charset="0"/>
              <a:buChar char="•"/>
              <a:defRPr/>
            </a:lvl4pPr>
            <a:lvl5pPr marL="342900" indent="-228600">
              <a:buFont typeface="Arial" panose="020B0604020202020204" pitchFamily="34" charset="0"/>
              <a:buChar char="•"/>
              <a:defRPr/>
            </a:lvl5pPr>
          </a:lstStyle>
          <a:p>
            <a:pPr lvl="0"/>
            <a:r>
              <a:rPr lang="en-US" dirty="0"/>
              <a:t>Click to edit Master text styles</a:t>
            </a:r>
          </a:p>
          <a:p>
            <a:pPr lvl="1"/>
            <a:r>
              <a:rPr lang="en-US" dirty="0"/>
              <a:t>Second level</a:t>
            </a:r>
          </a:p>
          <a:p>
            <a:pPr marL="342900" marR="0" lvl="2" indent="-228600" algn="l" defTabSz="914367" rtl="0" eaLnBrk="1" fontAlgn="auto" latinLnBrk="0" hangingPunct="1">
              <a:lnSpc>
                <a:spcPct val="100000"/>
              </a:lnSpc>
              <a:spcBef>
                <a:spcPts val="392"/>
              </a:spcBef>
              <a:spcAft>
                <a:spcPts val="588"/>
              </a:spcAft>
              <a:buClrTx/>
              <a:buSzPct val="90000"/>
              <a:buFont typeface="Arial" panose="020B0604020202020204" pitchFamily="34" charset="0"/>
              <a:buChar char="•"/>
              <a:tabLst/>
            </a:pPr>
            <a:r>
              <a:rPr lang="en-US" dirty="0"/>
              <a:t>Third level</a:t>
            </a:r>
          </a:p>
        </p:txBody>
      </p:sp>
      <p:sp>
        <p:nvSpPr>
          <p:cNvPr id="4" name="Footer Placeholder 1">
            <a:extLst>
              <a:ext uri="{FF2B5EF4-FFF2-40B4-BE49-F238E27FC236}">
                <a16:creationId xmlns:a16="http://schemas.microsoft.com/office/drawing/2014/main" id="{4D18DD19-84C1-423C-9061-7A04BBDE37A9}"/>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96777177"/>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Software Cod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Software code</a:t>
            </a:r>
          </a:p>
        </p:txBody>
      </p:sp>
      <p:sp>
        <p:nvSpPr>
          <p:cNvPr id="10" name="Text Placeholder 9">
            <a:extLst>
              <a:ext uri="{FF2B5EF4-FFF2-40B4-BE49-F238E27FC236}">
                <a16:creationId xmlns:a16="http://schemas.microsoft.com/office/drawing/2014/main" id="{F8047BC8-CD6A-41DD-B8E0-4737DD93BABF}"/>
              </a:ext>
            </a:extLst>
          </p:cNvPr>
          <p:cNvSpPr>
            <a:spLocks noGrp="1"/>
          </p:cNvSpPr>
          <p:nvPr>
            <p:ph type="body" sz="quarter" idx="10" hasCustomPrompt="1"/>
          </p:nvPr>
        </p:nvSpPr>
        <p:spPr>
          <a:xfrm>
            <a:off x="418643" y="1457325"/>
            <a:ext cx="11354257" cy="2339102"/>
          </a:xfrm>
          <a:prstGeom prst="rect">
            <a:avLst/>
          </a:prstGeom>
          <a:ln w="19050">
            <a:solidFill>
              <a:srgbClr val="7B6507"/>
            </a:solidFill>
          </a:ln>
        </p:spPr>
        <p:txBody>
          <a:bodyPr lIns="137160" tIns="91440" rIns="137160"/>
          <a:lstStyle>
            <a:lvl1pPr>
              <a:defRPr sz="2000">
                <a:latin typeface="Consolas" panose="020B0609020204030204" pitchFamily="49" charset="0"/>
              </a:defRPr>
            </a:lvl1pPr>
          </a:lstStyle>
          <a:p>
            <a:pPr lvl="0"/>
            <a:r>
              <a:rPr lang="en-US" dirty="0"/>
              <a:t>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a:t>
            </a:r>
          </a:p>
        </p:txBody>
      </p:sp>
      <p:sp>
        <p:nvSpPr>
          <p:cNvPr id="4" name="Footer Placeholder 1">
            <a:extLst>
              <a:ext uri="{FF2B5EF4-FFF2-40B4-BE49-F238E27FC236}">
                <a16:creationId xmlns:a16="http://schemas.microsoft.com/office/drawing/2014/main" id="{D1EEFE0E-1172-4AF0-9FFA-3C7C1783C53A}"/>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262744320"/>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Agenda 3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a:prstGeom prst="rect">
            <a:avLst/>
          </a:prstGeom>
        </p:spPr>
        <p:txBody>
          <a:bodyPr anchor="ctr"/>
          <a:lstStyle>
            <a:lvl1pPr>
              <a:defRPr>
                <a:solidFill>
                  <a:schemeClr val="bg1"/>
                </a:solidFill>
              </a:defRPr>
            </a:lvl1pPr>
          </a:lstStyle>
          <a:p>
            <a:r>
              <a:rPr lang="en-US" dirty="0"/>
              <a:t>Agenda</a:t>
            </a:r>
            <a:br>
              <a:rPr lang="en-US" dirty="0"/>
            </a:br>
            <a:r>
              <a:rPr lang="en-US" dirty="0"/>
              <a:t>3 rows</a:t>
            </a:r>
          </a:p>
        </p:txBody>
      </p:sp>
      <p:sp>
        <p:nvSpPr>
          <p:cNvPr id="7" name="Text Placeholder 6">
            <a:extLst>
              <a:ext uri="{FF2B5EF4-FFF2-40B4-BE49-F238E27FC236}">
                <a16:creationId xmlns:a16="http://schemas.microsoft.com/office/drawing/2014/main" id="{C40C1B65-53AE-4559-BCFE-31C83CB9F548}"/>
              </a:ext>
            </a:extLst>
          </p:cNvPr>
          <p:cNvSpPr>
            <a:spLocks noGrp="1"/>
          </p:cNvSpPr>
          <p:nvPr>
            <p:ph type="body" sz="quarter" idx="21" hasCustomPrompt="1"/>
          </p:nvPr>
        </p:nvSpPr>
        <p:spPr>
          <a:xfrm>
            <a:off x="4078287" y="1358899"/>
            <a:ext cx="7695069" cy="1224436"/>
          </a:xfrm>
          <a:prstGeom prst="rect">
            <a:avLst/>
          </a:prstGeom>
        </p:spPr>
        <p:txBody>
          <a:bodyPr vert="horz" wrap="square" lIns="0" tIns="0" rIns="0" bIns="0" rtlCol="0" anchor="ctr">
            <a:noAutofit/>
          </a:bodyPr>
          <a:lstStyle>
            <a:lvl1pPr>
              <a:defRPr lang="en-US" sz="1600" b="0" spc="0" dirty="0">
                <a:solidFill>
                  <a:schemeClr val="tx1"/>
                </a:solidFill>
                <a:latin typeface="+mn-lt"/>
              </a:defRPr>
            </a:lvl1pPr>
          </a:lstStyle>
          <a:p>
            <a:pPr lvl="0">
              <a:lnSpc>
                <a:spcPts val="1765"/>
              </a:lnSpc>
              <a:spcBef>
                <a:spcPts val="882"/>
              </a:spcBef>
            </a:pPr>
            <a:r>
              <a:rPr lang="en-US" dirty="0"/>
              <a:t>Body copy Segoe UI Regular 14/18. The quick brown fox jumps over the lazy dog. The quick brown fox jumps over the lazy dog. </a:t>
            </a:r>
          </a:p>
        </p:txBody>
      </p:sp>
      <p:sp>
        <p:nvSpPr>
          <p:cNvPr id="10" name="Text Placeholder 6">
            <a:extLst>
              <a:ext uri="{FF2B5EF4-FFF2-40B4-BE49-F238E27FC236}">
                <a16:creationId xmlns:a16="http://schemas.microsoft.com/office/drawing/2014/main" id="{5928BA4F-8E21-4EC4-B084-5A923473F5E3}"/>
              </a:ext>
            </a:extLst>
          </p:cNvPr>
          <p:cNvSpPr>
            <a:spLocks noGrp="1"/>
          </p:cNvSpPr>
          <p:nvPr>
            <p:ph type="body" sz="quarter" idx="22" hasCustomPrompt="1"/>
          </p:nvPr>
        </p:nvSpPr>
        <p:spPr>
          <a:xfrm>
            <a:off x="4078287" y="2829482"/>
            <a:ext cx="7695069" cy="1224436"/>
          </a:xfrm>
          <a:prstGeom prst="rect">
            <a:avLst/>
          </a:prstGeom>
        </p:spPr>
        <p:txBody>
          <a:bodyPr vert="horz" wrap="square" lIns="0" tIns="0" rIns="0" bIns="0" rtlCol="0" anchor="ctr">
            <a:noAutofit/>
          </a:bodyPr>
          <a:lstStyle>
            <a:lvl1pPr>
              <a:defRPr lang="en-US" sz="1600" b="0" spc="0" dirty="0">
                <a:solidFill>
                  <a:schemeClr val="tx1"/>
                </a:solidFill>
                <a:latin typeface="+mn-lt"/>
              </a:defRPr>
            </a:lvl1pPr>
          </a:lstStyle>
          <a:p>
            <a:pPr lvl="0">
              <a:lnSpc>
                <a:spcPts val="1765"/>
              </a:lnSpc>
              <a:spcBef>
                <a:spcPts val="882"/>
              </a:spcBef>
            </a:pPr>
            <a:r>
              <a:rPr lang="en-US" dirty="0"/>
              <a:t>Body copy Segoe UI Regular 14/18. The quick brown fox jumps over the lazy dog. The quick brown fox jumps over the lazy dog. </a:t>
            </a:r>
          </a:p>
        </p:txBody>
      </p:sp>
      <p:sp>
        <p:nvSpPr>
          <p:cNvPr id="11" name="Text Placeholder 6">
            <a:extLst>
              <a:ext uri="{FF2B5EF4-FFF2-40B4-BE49-F238E27FC236}">
                <a16:creationId xmlns:a16="http://schemas.microsoft.com/office/drawing/2014/main" id="{C91E4A05-D2EB-4AB5-879E-7AC83F36E133}"/>
              </a:ext>
            </a:extLst>
          </p:cNvPr>
          <p:cNvSpPr>
            <a:spLocks noGrp="1"/>
          </p:cNvSpPr>
          <p:nvPr>
            <p:ph type="body" sz="quarter" idx="23" hasCustomPrompt="1"/>
          </p:nvPr>
        </p:nvSpPr>
        <p:spPr>
          <a:xfrm>
            <a:off x="4078287" y="4300064"/>
            <a:ext cx="7695069" cy="1224436"/>
          </a:xfrm>
          <a:prstGeom prst="rect">
            <a:avLst/>
          </a:prstGeom>
        </p:spPr>
        <p:txBody>
          <a:bodyPr vert="horz" wrap="square" lIns="0" tIns="0" rIns="0" bIns="0" rtlCol="0" anchor="ctr">
            <a:noAutofit/>
          </a:bodyPr>
          <a:lstStyle>
            <a:lvl1pPr>
              <a:defRPr lang="en-US" sz="1600" b="0" spc="0" dirty="0">
                <a:solidFill>
                  <a:schemeClr val="tx1"/>
                </a:solidFill>
                <a:latin typeface="+mn-lt"/>
              </a:defRPr>
            </a:lvl1pPr>
          </a:lstStyle>
          <a:p>
            <a:pPr lvl="0">
              <a:lnSpc>
                <a:spcPts val="1765"/>
              </a:lnSpc>
              <a:spcBef>
                <a:spcPts val="882"/>
              </a:spcBef>
            </a:pPr>
            <a:r>
              <a:rPr lang="en-US" dirty="0"/>
              <a:t>Body copy Segoe UI Regular 14/18. The quick brown fox jumps over the lazy dog. The quick brown fox jumps over the lazy dog. </a:t>
            </a:r>
          </a:p>
        </p:txBody>
      </p:sp>
      <p:sp>
        <p:nvSpPr>
          <p:cNvPr id="5" name="Footer Placeholder 1">
            <a:extLst>
              <a:ext uri="{FF2B5EF4-FFF2-40B4-BE49-F238E27FC236}">
                <a16:creationId xmlns:a16="http://schemas.microsoft.com/office/drawing/2014/main" id="{36632599-4450-4B26-B416-F73BFDC6D153}"/>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861810361"/>
      </p:ext>
    </p:extLst>
  </p:cSld>
  <p:clrMapOvr>
    <a:masterClrMapping/>
  </p:clrMapOvr>
  <p:transition>
    <p:fade/>
  </p:transition>
  <p:extLst>
    <p:ext uri="{DCECCB84-F9BA-43D5-87BE-67443E8EF086}">
      <p15:sldGuideLst xmlns:p15="http://schemas.microsoft.com/office/powerpoint/2012/main">
        <p15:guide id="1" pos="1728">
          <p15:clr>
            <a:srgbClr val="FBAE40"/>
          </p15:clr>
        </p15:guide>
        <p15:guide id="2" pos="2352">
          <p15:clr>
            <a:srgbClr val="FBAE4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Agenda 4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a:prstGeom prst="rect">
            <a:avLst/>
          </a:prstGeom>
        </p:spPr>
        <p:txBody>
          <a:bodyPr anchor="ctr"/>
          <a:lstStyle>
            <a:lvl1pPr>
              <a:defRPr>
                <a:solidFill>
                  <a:schemeClr val="bg1"/>
                </a:solidFill>
              </a:defRPr>
            </a:lvl1pPr>
          </a:lstStyle>
          <a:p>
            <a:r>
              <a:rPr lang="en-US" dirty="0"/>
              <a:t>Agenda</a:t>
            </a:r>
            <a:br>
              <a:rPr lang="en-US" dirty="0"/>
            </a:br>
            <a:r>
              <a:rPr lang="en-US" dirty="0"/>
              <a:t>4 rows</a:t>
            </a:r>
          </a:p>
        </p:txBody>
      </p:sp>
      <p:sp>
        <p:nvSpPr>
          <p:cNvPr id="5" name="Text Placeholder 4"/>
          <p:cNvSpPr>
            <a:spLocks noGrp="1"/>
          </p:cNvSpPr>
          <p:nvPr>
            <p:ph type="body" sz="quarter" idx="11" hasCustomPrompt="1"/>
          </p:nvPr>
        </p:nvSpPr>
        <p:spPr>
          <a:xfrm>
            <a:off x="4078288" y="948613"/>
            <a:ext cx="7695070" cy="896552"/>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14" name="Text Placeholder 4"/>
          <p:cNvSpPr>
            <a:spLocks noGrp="1"/>
          </p:cNvSpPr>
          <p:nvPr>
            <p:ph type="body" sz="quarter" idx="15" hasCustomPrompt="1"/>
          </p:nvPr>
        </p:nvSpPr>
        <p:spPr>
          <a:xfrm>
            <a:off x="4078288" y="2175058"/>
            <a:ext cx="7695070" cy="896552"/>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16" name="Text Placeholder 4"/>
          <p:cNvSpPr>
            <a:spLocks noGrp="1"/>
          </p:cNvSpPr>
          <p:nvPr>
            <p:ph type="body" sz="quarter" idx="17" hasCustomPrompt="1"/>
          </p:nvPr>
        </p:nvSpPr>
        <p:spPr>
          <a:xfrm>
            <a:off x="4078288" y="3401503"/>
            <a:ext cx="7695070" cy="896552"/>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20" name="Text Placeholder 4"/>
          <p:cNvSpPr>
            <a:spLocks noGrp="1"/>
          </p:cNvSpPr>
          <p:nvPr>
            <p:ph type="body" sz="quarter" idx="21" hasCustomPrompt="1"/>
          </p:nvPr>
        </p:nvSpPr>
        <p:spPr>
          <a:xfrm>
            <a:off x="4078288" y="4627948"/>
            <a:ext cx="7695070" cy="896552"/>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6" name="Footer Placeholder 1">
            <a:extLst>
              <a:ext uri="{FF2B5EF4-FFF2-40B4-BE49-F238E27FC236}">
                <a16:creationId xmlns:a16="http://schemas.microsoft.com/office/drawing/2014/main" id="{2A601E66-ACB9-41E6-B7CB-F4F28DD37183}"/>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183986638"/>
      </p:ext>
    </p:extLst>
  </p:cSld>
  <p:clrMapOvr>
    <a:masterClrMapping/>
  </p:clrMapOvr>
  <p:transition>
    <p:fade/>
  </p:transition>
  <p:extLst>
    <p:ext uri="{DCECCB84-F9BA-43D5-87BE-67443E8EF086}">
      <p15:sldGuideLst xmlns:p15="http://schemas.microsoft.com/office/powerpoint/2012/main">
        <p15:guide id="1" pos="1728">
          <p15:clr>
            <a:srgbClr val="FBAE40"/>
          </p15:clr>
        </p15:guide>
        <p15:guide id="2" pos="2352">
          <p15:clr>
            <a:srgbClr val="FBAE4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Agenda 6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a:prstGeom prst="rect">
            <a:avLst/>
          </a:prstGeom>
        </p:spPr>
        <p:txBody>
          <a:bodyPr anchor="ctr"/>
          <a:lstStyle>
            <a:lvl1pPr>
              <a:defRPr>
                <a:solidFill>
                  <a:schemeClr val="bg1"/>
                </a:solidFill>
              </a:defRPr>
            </a:lvl1pPr>
          </a:lstStyle>
          <a:p>
            <a:r>
              <a:rPr lang="en-US" dirty="0"/>
              <a:t>Agenda</a:t>
            </a:r>
            <a:br>
              <a:rPr lang="en-US" dirty="0"/>
            </a:br>
            <a:r>
              <a:rPr lang="en-US" dirty="0"/>
              <a:t>6 rows</a:t>
            </a:r>
          </a:p>
        </p:txBody>
      </p:sp>
      <p:sp>
        <p:nvSpPr>
          <p:cNvPr id="5" name="Text Placeholder 4"/>
          <p:cNvSpPr>
            <a:spLocks noGrp="1"/>
          </p:cNvSpPr>
          <p:nvPr>
            <p:ph type="body" sz="quarter" idx="11" hasCustomPrompt="1"/>
          </p:nvPr>
        </p:nvSpPr>
        <p:spPr>
          <a:xfrm>
            <a:off x="4078288" y="457424"/>
            <a:ext cx="7695070" cy="741783"/>
          </a:xfrm>
          <a:prstGeom prst="rect">
            <a:avLst/>
          </a:prstGeom>
        </p:spPr>
        <p:txBody>
          <a:bodyPr vert="horz" wrap="square" lIns="0" tIns="0" rIns="0" bIns="0" rtlCol="0" anchor="ctr">
            <a:noAutofit/>
          </a:bodyPr>
          <a:lstStyle>
            <a:lvl2pPr>
              <a:defRPr lang="en-US" sz="1800" b="0" dirty="0"/>
            </a:lvl2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14" name="Text Placeholder 4"/>
          <p:cNvSpPr>
            <a:spLocks noGrp="1"/>
          </p:cNvSpPr>
          <p:nvPr>
            <p:ph type="body" sz="quarter" idx="15" hasCustomPrompt="1"/>
          </p:nvPr>
        </p:nvSpPr>
        <p:spPr>
          <a:xfrm>
            <a:off x="4078288" y="1322483"/>
            <a:ext cx="7695070" cy="741783"/>
          </a:xfrm>
          <a:prstGeom prst="rect">
            <a:avLst/>
          </a:prstGeom>
        </p:spPr>
        <p:txBody>
          <a:bodyPr vert="horz" wrap="square" lIns="0" tIns="0" rIns="0" bIns="0" rtlCol="0" anchor="ctr">
            <a:noAutofit/>
          </a:bodyPr>
          <a:lstStyle>
            <a:lvl2pPr>
              <a:defRPr lang="en-US" sz="1800" b="0"/>
            </a:lvl2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16" name="Text Placeholder 4"/>
          <p:cNvSpPr>
            <a:spLocks noGrp="1"/>
          </p:cNvSpPr>
          <p:nvPr>
            <p:ph type="body" sz="quarter" idx="17" hasCustomPrompt="1"/>
          </p:nvPr>
        </p:nvSpPr>
        <p:spPr>
          <a:xfrm>
            <a:off x="4078288" y="2187542"/>
            <a:ext cx="7695070" cy="741783"/>
          </a:xfrm>
          <a:prstGeom prst="rect">
            <a:avLst/>
          </a:prstGeom>
        </p:spPr>
        <p:txBody>
          <a:bodyPr vert="horz" wrap="square" lIns="0" tIns="0" rIns="0" bIns="0" rtlCol="0" anchor="ctr">
            <a:noAutofit/>
          </a:bodyPr>
          <a:lstStyle>
            <a:lvl2pPr>
              <a:defRPr lang="en-US" sz="1800" b="0"/>
            </a:lvl2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18" name="Text Placeholder 4"/>
          <p:cNvSpPr>
            <a:spLocks noGrp="1"/>
          </p:cNvSpPr>
          <p:nvPr>
            <p:ph type="body" sz="quarter" idx="19" hasCustomPrompt="1"/>
          </p:nvPr>
        </p:nvSpPr>
        <p:spPr>
          <a:xfrm>
            <a:off x="4078288" y="3052601"/>
            <a:ext cx="7695070" cy="741783"/>
          </a:xfrm>
          <a:prstGeom prst="rect">
            <a:avLst/>
          </a:prstGeom>
        </p:spPr>
        <p:txBody>
          <a:bodyPr vert="horz" wrap="square" lIns="0" tIns="0" rIns="0" bIns="0" rtlCol="0" anchor="ctr">
            <a:noAutofit/>
          </a:bodyPr>
          <a:lstStyle>
            <a:lvl2pPr>
              <a:defRPr lang="en-US" sz="1800" b="0"/>
            </a:lvl2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20" name="Text Placeholder 4"/>
          <p:cNvSpPr>
            <a:spLocks noGrp="1"/>
          </p:cNvSpPr>
          <p:nvPr>
            <p:ph type="body" sz="quarter" idx="21" hasCustomPrompt="1"/>
          </p:nvPr>
        </p:nvSpPr>
        <p:spPr>
          <a:xfrm>
            <a:off x="4078288" y="3917660"/>
            <a:ext cx="7695070" cy="741783"/>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9" name="Text Placeholder 4">
            <a:extLst>
              <a:ext uri="{FF2B5EF4-FFF2-40B4-BE49-F238E27FC236}">
                <a16:creationId xmlns:a16="http://schemas.microsoft.com/office/drawing/2014/main" id="{94990F64-B54A-4123-AFAA-1BF57A1145A0}"/>
              </a:ext>
            </a:extLst>
          </p:cNvPr>
          <p:cNvSpPr>
            <a:spLocks noGrp="1"/>
          </p:cNvSpPr>
          <p:nvPr>
            <p:ph type="body" sz="quarter" idx="22" hasCustomPrompt="1"/>
          </p:nvPr>
        </p:nvSpPr>
        <p:spPr>
          <a:xfrm>
            <a:off x="4078288" y="4782717"/>
            <a:ext cx="7695070" cy="741783"/>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6" name="Footer Placeholder 1">
            <a:extLst>
              <a:ext uri="{FF2B5EF4-FFF2-40B4-BE49-F238E27FC236}">
                <a16:creationId xmlns:a16="http://schemas.microsoft.com/office/drawing/2014/main" id="{FFCA3FBD-1532-48BD-BD00-2733D2FFA239}"/>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895920511"/>
      </p:ext>
    </p:extLst>
  </p:cSld>
  <p:clrMapOvr>
    <a:masterClrMapping/>
  </p:clrMapOvr>
  <p:transition>
    <p:fade/>
  </p:transition>
  <p:extLst>
    <p:ext uri="{DCECCB84-F9BA-43D5-87BE-67443E8EF086}">
      <p15:sldGuideLst xmlns:p15="http://schemas.microsoft.com/office/powerpoint/2012/main">
        <p15:guide id="1" pos="1728">
          <p15:clr>
            <a:srgbClr val="FBAE40"/>
          </p15:clr>
        </p15:guide>
        <p15:guide id="2" pos="2352">
          <p15:clr>
            <a:srgbClr val="FBAE40"/>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16" Type="http://schemas.openxmlformats.org/officeDocument/2006/relationships/slideLayout" Target="../slideLayouts/slideLayout1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74" Type="http://schemas.openxmlformats.org/officeDocument/2006/relationships/slideLayout" Target="../slideLayouts/slideLayout74.xml"/><Relationship Id="rId79" Type="http://schemas.openxmlformats.org/officeDocument/2006/relationships/theme" Target="../theme/theme1.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77" Type="http://schemas.openxmlformats.org/officeDocument/2006/relationships/slideLayout" Target="../slideLayouts/slideLayout77.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7" Type="http://schemas.openxmlformats.org/officeDocument/2006/relationships/slideLayout" Target="../slideLayouts/slideLayout7.xml"/><Relationship Id="rId71" Type="http://schemas.openxmlformats.org/officeDocument/2006/relationships/slideLayout" Target="../slideLayouts/slideLayout71.xml"/><Relationship Id="rId2" Type="http://schemas.openxmlformats.org/officeDocument/2006/relationships/slideLayout" Target="../slideLayouts/slideLayout2.xml"/><Relationship Id="rId29" Type="http://schemas.openxmlformats.org/officeDocument/2006/relationships/slideLayout" Target="../slideLayouts/slideLayout29.xml"/></Relationships>
</file>

<file path=ppt/slideMasters/_rels/slideMaster2.xml.rels><?xml version="1.0" encoding="UTF-8" standalone="yes"?>
<Relationships xmlns="http://schemas.openxmlformats.org/package/2006/relationships"><Relationship Id="rId26" Type="http://schemas.openxmlformats.org/officeDocument/2006/relationships/slideLayout" Target="../slideLayouts/slideLayout104.xml"/><Relationship Id="rId21" Type="http://schemas.openxmlformats.org/officeDocument/2006/relationships/slideLayout" Target="../slideLayouts/slideLayout99.xml"/><Relationship Id="rId42" Type="http://schemas.openxmlformats.org/officeDocument/2006/relationships/slideLayout" Target="../slideLayouts/slideLayout120.xml"/><Relationship Id="rId47" Type="http://schemas.openxmlformats.org/officeDocument/2006/relationships/slideLayout" Target="../slideLayouts/slideLayout125.xml"/><Relationship Id="rId63" Type="http://schemas.openxmlformats.org/officeDocument/2006/relationships/slideLayout" Target="../slideLayouts/slideLayout141.xml"/><Relationship Id="rId68" Type="http://schemas.openxmlformats.org/officeDocument/2006/relationships/slideLayout" Target="../slideLayouts/slideLayout146.xml"/><Relationship Id="rId16" Type="http://schemas.openxmlformats.org/officeDocument/2006/relationships/slideLayout" Target="../slideLayouts/slideLayout94.xml"/><Relationship Id="rId11" Type="http://schemas.openxmlformats.org/officeDocument/2006/relationships/slideLayout" Target="../slideLayouts/slideLayout89.xml"/><Relationship Id="rId32" Type="http://schemas.openxmlformats.org/officeDocument/2006/relationships/slideLayout" Target="../slideLayouts/slideLayout110.xml"/><Relationship Id="rId37" Type="http://schemas.openxmlformats.org/officeDocument/2006/relationships/slideLayout" Target="../slideLayouts/slideLayout115.xml"/><Relationship Id="rId53" Type="http://schemas.openxmlformats.org/officeDocument/2006/relationships/slideLayout" Target="../slideLayouts/slideLayout131.xml"/><Relationship Id="rId58" Type="http://schemas.openxmlformats.org/officeDocument/2006/relationships/slideLayout" Target="../slideLayouts/slideLayout136.xml"/><Relationship Id="rId74" Type="http://schemas.openxmlformats.org/officeDocument/2006/relationships/slideLayout" Target="../slideLayouts/slideLayout152.xml"/><Relationship Id="rId79" Type="http://schemas.openxmlformats.org/officeDocument/2006/relationships/slideLayout" Target="../slideLayouts/slideLayout157.xml"/><Relationship Id="rId5" Type="http://schemas.openxmlformats.org/officeDocument/2006/relationships/slideLayout" Target="../slideLayouts/slideLayout83.xml"/><Relationship Id="rId61" Type="http://schemas.openxmlformats.org/officeDocument/2006/relationships/slideLayout" Target="../slideLayouts/slideLayout139.xml"/><Relationship Id="rId82" Type="http://schemas.openxmlformats.org/officeDocument/2006/relationships/slideLayout" Target="../slideLayouts/slideLayout160.xml"/><Relationship Id="rId19" Type="http://schemas.openxmlformats.org/officeDocument/2006/relationships/slideLayout" Target="../slideLayouts/slideLayout97.xml"/><Relationship Id="rId14" Type="http://schemas.openxmlformats.org/officeDocument/2006/relationships/slideLayout" Target="../slideLayouts/slideLayout92.xml"/><Relationship Id="rId22" Type="http://schemas.openxmlformats.org/officeDocument/2006/relationships/slideLayout" Target="../slideLayouts/slideLayout100.xml"/><Relationship Id="rId27" Type="http://schemas.openxmlformats.org/officeDocument/2006/relationships/slideLayout" Target="../slideLayouts/slideLayout105.xml"/><Relationship Id="rId30" Type="http://schemas.openxmlformats.org/officeDocument/2006/relationships/slideLayout" Target="../slideLayouts/slideLayout108.xml"/><Relationship Id="rId35" Type="http://schemas.openxmlformats.org/officeDocument/2006/relationships/slideLayout" Target="../slideLayouts/slideLayout113.xml"/><Relationship Id="rId43" Type="http://schemas.openxmlformats.org/officeDocument/2006/relationships/slideLayout" Target="../slideLayouts/slideLayout121.xml"/><Relationship Id="rId48" Type="http://schemas.openxmlformats.org/officeDocument/2006/relationships/slideLayout" Target="../slideLayouts/slideLayout126.xml"/><Relationship Id="rId56" Type="http://schemas.openxmlformats.org/officeDocument/2006/relationships/slideLayout" Target="../slideLayouts/slideLayout134.xml"/><Relationship Id="rId64" Type="http://schemas.openxmlformats.org/officeDocument/2006/relationships/slideLayout" Target="../slideLayouts/slideLayout142.xml"/><Relationship Id="rId69" Type="http://schemas.openxmlformats.org/officeDocument/2006/relationships/slideLayout" Target="../slideLayouts/slideLayout147.xml"/><Relationship Id="rId77" Type="http://schemas.openxmlformats.org/officeDocument/2006/relationships/slideLayout" Target="../slideLayouts/slideLayout155.xml"/><Relationship Id="rId8" Type="http://schemas.openxmlformats.org/officeDocument/2006/relationships/slideLayout" Target="../slideLayouts/slideLayout86.xml"/><Relationship Id="rId51" Type="http://schemas.openxmlformats.org/officeDocument/2006/relationships/slideLayout" Target="../slideLayouts/slideLayout129.xml"/><Relationship Id="rId72" Type="http://schemas.openxmlformats.org/officeDocument/2006/relationships/slideLayout" Target="../slideLayouts/slideLayout150.xml"/><Relationship Id="rId80" Type="http://schemas.openxmlformats.org/officeDocument/2006/relationships/slideLayout" Target="../slideLayouts/slideLayout158.xml"/><Relationship Id="rId3" Type="http://schemas.openxmlformats.org/officeDocument/2006/relationships/slideLayout" Target="../slideLayouts/slideLayout81.xml"/><Relationship Id="rId12" Type="http://schemas.openxmlformats.org/officeDocument/2006/relationships/slideLayout" Target="../slideLayouts/slideLayout90.xml"/><Relationship Id="rId17" Type="http://schemas.openxmlformats.org/officeDocument/2006/relationships/slideLayout" Target="../slideLayouts/slideLayout95.xml"/><Relationship Id="rId25" Type="http://schemas.openxmlformats.org/officeDocument/2006/relationships/slideLayout" Target="../slideLayouts/slideLayout103.xml"/><Relationship Id="rId33" Type="http://schemas.openxmlformats.org/officeDocument/2006/relationships/slideLayout" Target="../slideLayouts/slideLayout111.xml"/><Relationship Id="rId38" Type="http://schemas.openxmlformats.org/officeDocument/2006/relationships/slideLayout" Target="../slideLayouts/slideLayout116.xml"/><Relationship Id="rId46" Type="http://schemas.openxmlformats.org/officeDocument/2006/relationships/slideLayout" Target="../slideLayouts/slideLayout124.xml"/><Relationship Id="rId59" Type="http://schemas.openxmlformats.org/officeDocument/2006/relationships/slideLayout" Target="../slideLayouts/slideLayout137.xml"/><Relationship Id="rId67" Type="http://schemas.openxmlformats.org/officeDocument/2006/relationships/slideLayout" Target="../slideLayouts/slideLayout145.xml"/><Relationship Id="rId20" Type="http://schemas.openxmlformats.org/officeDocument/2006/relationships/slideLayout" Target="../slideLayouts/slideLayout98.xml"/><Relationship Id="rId41" Type="http://schemas.openxmlformats.org/officeDocument/2006/relationships/slideLayout" Target="../slideLayouts/slideLayout119.xml"/><Relationship Id="rId54" Type="http://schemas.openxmlformats.org/officeDocument/2006/relationships/slideLayout" Target="../slideLayouts/slideLayout132.xml"/><Relationship Id="rId62" Type="http://schemas.openxmlformats.org/officeDocument/2006/relationships/slideLayout" Target="../slideLayouts/slideLayout140.xml"/><Relationship Id="rId70" Type="http://schemas.openxmlformats.org/officeDocument/2006/relationships/slideLayout" Target="../slideLayouts/slideLayout148.xml"/><Relationship Id="rId75" Type="http://schemas.openxmlformats.org/officeDocument/2006/relationships/slideLayout" Target="../slideLayouts/slideLayout153.xml"/><Relationship Id="rId83" Type="http://schemas.openxmlformats.org/officeDocument/2006/relationships/theme" Target="../theme/theme2.xml"/><Relationship Id="rId1" Type="http://schemas.openxmlformats.org/officeDocument/2006/relationships/slideLayout" Target="../slideLayouts/slideLayout79.xml"/><Relationship Id="rId6" Type="http://schemas.openxmlformats.org/officeDocument/2006/relationships/slideLayout" Target="../slideLayouts/slideLayout84.xml"/><Relationship Id="rId15" Type="http://schemas.openxmlformats.org/officeDocument/2006/relationships/slideLayout" Target="../slideLayouts/slideLayout93.xml"/><Relationship Id="rId23" Type="http://schemas.openxmlformats.org/officeDocument/2006/relationships/slideLayout" Target="../slideLayouts/slideLayout101.xml"/><Relationship Id="rId28" Type="http://schemas.openxmlformats.org/officeDocument/2006/relationships/slideLayout" Target="../slideLayouts/slideLayout106.xml"/><Relationship Id="rId36" Type="http://schemas.openxmlformats.org/officeDocument/2006/relationships/slideLayout" Target="../slideLayouts/slideLayout114.xml"/><Relationship Id="rId49" Type="http://schemas.openxmlformats.org/officeDocument/2006/relationships/slideLayout" Target="../slideLayouts/slideLayout127.xml"/><Relationship Id="rId57" Type="http://schemas.openxmlformats.org/officeDocument/2006/relationships/slideLayout" Target="../slideLayouts/slideLayout135.xml"/><Relationship Id="rId10" Type="http://schemas.openxmlformats.org/officeDocument/2006/relationships/slideLayout" Target="../slideLayouts/slideLayout88.xml"/><Relationship Id="rId31" Type="http://schemas.openxmlformats.org/officeDocument/2006/relationships/slideLayout" Target="../slideLayouts/slideLayout109.xml"/><Relationship Id="rId44" Type="http://schemas.openxmlformats.org/officeDocument/2006/relationships/slideLayout" Target="../slideLayouts/slideLayout122.xml"/><Relationship Id="rId52" Type="http://schemas.openxmlformats.org/officeDocument/2006/relationships/slideLayout" Target="../slideLayouts/slideLayout130.xml"/><Relationship Id="rId60" Type="http://schemas.openxmlformats.org/officeDocument/2006/relationships/slideLayout" Target="../slideLayouts/slideLayout138.xml"/><Relationship Id="rId65" Type="http://schemas.openxmlformats.org/officeDocument/2006/relationships/slideLayout" Target="../slideLayouts/slideLayout143.xml"/><Relationship Id="rId73" Type="http://schemas.openxmlformats.org/officeDocument/2006/relationships/slideLayout" Target="../slideLayouts/slideLayout151.xml"/><Relationship Id="rId78" Type="http://schemas.openxmlformats.org/officeDocument/2006/relationships/slideLayout" Target="../slideLayouts/slideLayout156.xml"/><Relationship Id="rId81" Type="http://schemas.openxmlformats.org/officeDocument/2006/relationships/slideLayout" Target="../slideLayouts/slideLayout159.xml"/><Relationship Id="rId4" Type="http://schemas.openxmlformats.org/officeDocument/2006/relationships/slideLayout" Target="../slideLayouts/slideLayout82.xml"/><Relationship Id="rId9" Type="http://schemas.openxmlformats.org/officeDocument/2006/relationships/slideLayout" Target="../slideLayouts/slideLayout87.xml"/><Relationship Id="rId13" Type="http://schemas.openxmlformats.org/officeDocument/2006/relationships/slideLayout" Target="../slideLayouts/slideLayout91.xml"/><Relationship Id="rId18" Type="http://schemas.openxmlformats.org/officeDocument/2006/relationships/slideLayout" Target="../slideLayouts/slideLayout96.xml"/><Relationship Id="rId39" Type="http://schemas.openxmlformats.org/officeDocument/2006/relationships/slideLayout" Target="../slideLayouts/slideLayout117.xml"/><Relationship Id="rId34" Type="http://schemas.openxmlformats.org/officeDocument/2006/relationships/slideLayout" Target="../slideLayouts/slideLayout112.xml"/><Relationship Id="rId50" Type="http://schemas.openxmlformats.org/officeDocument/2006/relationships/slideLayout" Target="../slideLayouts/slideLayout128.xml"/><Relationship Id="rId55" Type="http://schemas.openxmlformats.org/officeDocument/2006/relationships/slideLayout" Target="../slideLayouts/slideLayout133.xml"/><Relationship Id="rId76" Type="http://schemas.openxmlformats.org/officeDocument/2006/relationships/slideLayout" Target="../slideLayouts/slideLayout154.xml"/><Relationship Id="rId7" Type="http://schemas.openxmlformats.org/officeDocument/2006/relationships/slideLayout" Target="../slideLayouts/slideLayout85.xml"/><Relationship Id="rId71" Type="http://schemas.openxmlformats.org/officeDocument/2006/relationships/slideLayout" Target="../slideLayouts/slideLayout149.xml"/><Relationship Id="rId2" Type="http://schemas.openxmlformats.org/officeDocument/2006/relationships/slideLayout" Target="../slideLayouts/slideLayout80.xml"/><Relationship Id="rId29" Type="http://schemas.openxmlformats.org/officeDocument/2006/relationships/slideLayout" Target="../slideLayouts/slideLayout107.xml"/><Relationship Id="rId24" Type="http://schemas.openxmlformats.org/officeDocument/2006/relationships/slideLayout" Target="../slideLayouts/slideLayout102.xml"/><Relationship Id="rId40" Type="http://schemas.openxmlformats.org/officeDocument/2006/relationships/slideLayout" Target="../slideLayouts/slideLayout118.xml"/><Relationship Id="rId45" Type="http://schemas.openxmlformats.org/officeDocument/2006/relationships/slideLayout" Target="../slideLayouts/slideLayout123.xml"/><Relationship Id="rId66" Type="http://schemas.openxmlformats.org/officeDocument/2006/relationships/slideLayout" Target="../slideLayouts/slideLayout144.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173.xml"/><Relationship Id="rId18" Type="http://schemas.openxmlformats.org/officeDocument/2006/relationships/slideLayout" Target="../slideLayouts/slideLayout178.xml"/><Relationship Id="rId26" Type="http://schemas.openxmlformats.org/officeDocument/2006/relationships/slideLayout" Target="../slideLayouts/slideLayout186.xml"/><Relationship Id="rId39" Type="http://schemas.openxmlformats.org/officeDocument/2006/relationships/slideLayout" Target="../slideLayouts/slideLayout199.xml"/><Relationship Id="rId21" Type="http://schemas.openxmlformats.org/officeDocument/2006/relationships/slideLayout" Target="../slideLayouts/slideLayout181.xml"/><Relationship Id="rId34" Type="http://schemas.openxmlformats.org/officeDocument/2006/relationships/slideLayout" Target="../slideLayouts/slideLayout194.xml"/><Relationship Id="rId42" Type="http://schemas.openxmlformats.org/officeDocument/2006/relationships/slideLayout" Target="../slideLayouts/slideLayout202.xml"/><Relationship Id="rId7" Type="http://schemas.openxmlformats.org/officeDocument/2006/relationships/slideLayout" Target="../slideLayouts/slideLayout167.xml"/><Relationship Id="rId2" Type="http://schemas.openxmlformats.org/officeDocument/2006/relationships/slideLayout" Target="../slideLayouts/slideLayout162.xml"/><Relationship Id="rId16" Type="http://schemas.openxmlformats.org/officeDocument/2006/relationships/slideLayout" Target="../slideLayouts/slideLayout176.xml"/><Relationship Id="rId20" Type="http://schemas.openxmlformats.org/officeDocument/2006/relationships/slideLayout" Target="../slideLayouts/slideLayout180.xml"/><Relationship Id="rId29" Type="http://schemas.openxmlformats.org/officeDocument/2006/relationships/slideLayout" Target="../slideLayouts/slideLayout189.xml"/><Relationship Id="rId41" Type="http://schemas.openxmlformats.org/officeDocument/2006/relationships/slideLayout" Target="../slideLayouts/slideLayout201.xml"/><Relationship Id="rId1" Type="http://schemas.openxmlformats.org/officeDocument/2006/relationships/slideLayout" Target="../slideLayouts/slideLayout161.xml"/><Relationship Id="rId6" Type="http://schemas.openxmlformats.org/officeDocument/2006/relationships/slideLayout" Target="../slideLayouts/slideLayout166.xml"/><Relationship Id="rId11" Type="http://schemas.openxmlformats.org/officeDocument/2006/relationships/slideLayout" Target="../slideLayouts/slideLayout171.xml"/><Relationship Id="rId24" Type="http://schemas.openxmlformats.org/officeDocument/2006/relationships/slideLayout" Target="../slideLayouts/slideLayout184.xml"/><Relationship Id="rId32" Type="http://schemas.openxmlformats.org/officeDocument/2006/relationships/slideLayout" Target="../slideLayouts/slideLayout192.xml"/><Relationship Id="rId37" Type="http://schemas.openxmlformats.org/officeDocument/2006/relationships/slideLayout" Target="../slideLayouts/slideLayout197.xml"/><Relationship Id="rId40" Type="http://schemas.openxmlformats.org/officeDocument/2006/relationships/slideLayout" Target="../slideLayouts/slideLayout200.xml"/><Relationship Id="rId5" Type="http://schemas.openxmlformats.org/officeDocument/2006/relationships/slideLayout" Target="../slideLayouts/slideLayout165.xml"/><Relationship Id="rId15" Type="http://schemas.openxmlformats.org/officeDocument/2006/relationships/slideLayout" Target="../slideLayouts/slideLayout175.xml"/><Relationship Id="rId23" Type="http://schemas.openxmlformats.org/officeDocument/2006/relationships/slideLayout" Target="../slideLayouts/slideLayout183.xml"/><Relationship Id="rId28" Type="http://schemas.openxmlformats.org/officeDocument/2006/relationships/slideLayout" Target="../slideLayouts/slideLayout188.xml"/><Relationship Id="rId36" Type="http://schemas.openxmlformats.org/officeDocument/2006/relationships/slideLayout" Target="../slideLayouts/slideLayout196.xml"/><Relationship Id="rId10" Type="http://schemas.openxmlformats.org/officeDocument/2006/relationships/slideLayout" Target="../slideLayouts/slideLayout170.xml"/><Relationship Id="rId19" Type="http://schemas.openxmlformats.org/officeDocument/2006/relationships/slideLayout" Target="../slideLayouts/slideLayout179.xml"/><Relationship Id="rId31" Type="http://schemas.openxmlformats.org/officeDocument/2006/relationships/slideLayout" Target="../slideLayouts/slideLayout191.xml"/><Relationship Id="rId44" Type="http://schemas.openxmlformats.org/officeDocument/2006/relationships/image" Target="../media/image23.emf"/><Relationship Id="rId4" Type="http://schemas.openxmlformats.org/officeDocument/2006/relationships/slideLayout" Target="../slideLayouts/slideLayout164.xml"/><Relationship Id="rId9" Type="http://schemas.openxmlformats.org/officeDocument/2006/relationships/slideLayout" Target="../slideLayouts/slideLayout169.xml"/><Relationship Id="rId14" Type="http://schemas.openxmlformats.org/officeDocument/2006/relationships/slideLayout" Target="../slideLayouts/slideLayout174.xml"/><Relationship Id="rId22" Type="http://schemas.openxmlformats.org/officeDocument/2006/relationships/slideLayout" Target="../slideLayouts/slideLayout182.xml"/><Relationship Id="rId27" Type="http://schemas.openxmlformats.org/officeDocument/2006/relationships/slideLayout" Target="../slideLayouts/slideLayout187.xml"/><Relationship Id="rId30" Type="http://schemas.openxmlformats.org/officeDocument/2006/relationships/slideLayout" Target="../slideLayouts/slideLayout190.xml"/><Relationship Id="rId35" Type="http://schemas.openxmlformats.org/officeDocument/2006/relationships/slideLayout" Target="../slideLayouts/slideLayout195.xml"/><Relationship Id="rId43" Type="http://schemas.openxmlformats.org/officeDocument/2006/relationships/theme" Target="../theme/theme3.xml"/><Relationship Id="rId8" Type="http://schemas.openxmlformats.org/officeDocument/2006/relationships/slideLayout" Target="../slideLayouts/slideLayout168.xml"/><Relationship Id="rId3" Type="http://schemas.openxmlformats.org/officeDocument/2006/relationships/slideLayout" Target="../slideLayouts/slideLayout163.xml"/><Relationship Id="rId12" Type="http://schemas.openxmlformats.org/officeDocument/2006/relationships/slideLayout" Target="../slideLayouts/slideLayout172.xml"/><Relationship Id="rId17" Type="http://schemas.openxmlformats.org/officeDocument/2006/relationships/slideLayout" Target="../slideLayouts/slideLayout177.xml"/><Relationship Id="rId25" Type="http://schemas.openxmlformats.org/officeDocument/2006/relationships/slideLayout" Target="../slideLayouts/slideLayout185.xml"/><Relationship Id="rId33" Type="http://schemas.openxmlformats.org/officeDocument/2006/relationships/slideLayout" Target="../slideLayouts/slideLayout193.xml"/><Relationship Id="rId38" Type="http://schemas.openxmlformats.org/officeDocument/2006/relationships/slideLayout" Target="../slideLayouts/slideLayout19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18643" y="440494"/>
            <a:ext cx="11341268" cy="680196"/>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18643" y="1456898"/>
            <a:ext cx="11341268" cy="2492990"/>
          </a:xfrm>
          <a:prstGeom prst="rect">
            <a:avLst/>
          </a:prstGeom>
        </p:spPr>
        <p:txBody>
          <a:bodyPr vert="horz" wrap="square" lIns="0" tIns="91440" rIns="146304" bIns="91440" rtlCol="0">
            <a:spAutoFit/>
          </a:bodyPr>
          <a:lstStyle/>
          <a:p>
            <a:pPr lvl="1"/>
            <a:r>
              <a:rPr lang="en-US"/>
              <a:t>Large: subhead Segoe UI Regular 20/24</a:t>
            </a:r>
          </a:p>
          <a:p>
            <a:pPr lvl="2"/>
            <a:r>
              <a:rPr lang="en-US"/>
              <a:t>Medium: paragraph heading Segoe UI </a:t>
            </a:r>
            <a:r>
              <a:rPr lang="en-US" err="1"/>
              <a:t>Semibold</a:t>
            </a:r>
            <a:r>
              <a:rPr lang="en-US"/>
              <a:t> 14/18</a:t>
            </a:r>
          </a:p>
          <a:p>
            <a:pPr lvl="3"/>
            <a:r>
              <a:rPr lang="en-US"/>
              <a:t>Medium: paragraph body copy Segoe UI Regular 14/18</a:t>
            </a:r>
          </a:p>
          <a:p>
            <a:pPr lvl="4"/>
            <a:r>
              <a:rPr lang="en-US"/>
              <a:t>Small: caption heading Segoe UI Bold 10/12</a:t>
            </a:r>
          </a:p>
          <a:p>
            <a:pPr lvl="6"/>
            <a:r>
              <a:rPr lang="en-US"/>
              <a:t>Small: caption body copy Segoe UI Regular 10/12</a:t>
            </a:r>
          </a:p>
          <a:p>
            <a:pPr lvl="6"/>
            <a:endParaRPr lang="en-US"/>
          </a:p>
          <a:p>
            <a:pPr lvl="6"/>
            <a:endParaRPr lang="en-US"/>
          </a:p>
        </p:txBody>
      </p:sp>
      <p:grpSp>
        <p:nvGrpSpPr>
          <p:cNvPr id="24" name="Group 23">
            <a:extLst>
              <a:ext uri="{FF2B5EF4-FFF2-40B4-BE49-F238E27FC236}">
                <a16:creationId xmlns:a16="http://schemas.microsoft.com/office/drawing/2014/main" id="{D9F1F3D7-6469-4E66-950C-35D2A9B6C9A0}"/>
              </a:ext>
            </a:extLst>
          </p:cNvPr>
          <p:cNvGrpSpPr/>
          <p:nvPr userDrawn="1"/>
        </p:nvGrpSpPr>
        <p:grpSpPr>
          <a:xfrm rot="5400000">
            <a:off x="10578004" y="3897806"/>
            <a:ext cx="4029834" cy="569755"/>
            <a:chOff x="465139" y="4279900"/>
            <a:chExt cx="11082523" cy="1498600"/>
          </a:xfrm>
        </p:grpSpPr>
        <p:sp>
          <p:nvSpPr>
            <p:cNvPr id="25" name="Rectangle 24">
              <a:extLst>
                <a:ext uri="{FF2B5EF4-FFF2-40B4-BE49-F238E27FC236}">
                  <a16:creationId xmlns:a16="http://schemas.microsoft.com/office/drawing/2014/main" id="{F97F6D02-88B7-4921-8BC2-060525CE5A58}"/>
                </a:ext>
              </a:extLst>
            </p:cNvPr>
            <p:cNvSpPr/>
            <p:nvPr userDrawn="1"/>
          </p:nvSpPr>
          <p:spPr bwMode="auto">
            <a:xfrm>
              <a:off x="5983100" y="4279901"/>
              <a:ext cx="2782281" cy="149859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bg1"/>
                  </a:solidFill>
                  <a:ea typeface="Segoe UI" pitchFamily="34" charset="0"/>
                  <a:cs typeface="Segoe UI" pitchFamily="34" charset="0"/>
                </a:rPr>
                <a:t>Microsoft Power Apps Purple</a:t>
              </a:r>
            </a:p>
            <a:p>
              <a:pPr defTabSz="932472" fontAlgn="base">
                <a:spcBef>
                  <a:spcPct val="0"/>
                </a:spcBef>
                <a:spcAft>
                  <a:spcPts val="100"/>
                </a:spcAft>
              </a:pPr>
              <a:r>
                <a:rPr lang="en-US" sz="600">
                  <a:solidFill>
                    <a:schemeClr val="bg1"/>
                  </a:solidFill>
                  <a:ea typeface="Segoe UI" pitchFamily="34" charset="0"/>
                  <a:cs typeface="Segoe UI" pitchFamily="34" charset="0"/>
                </a:rPr>
                <a:t>R116 G39 B116</a:t>
              </a:r>
            </a:p>
            <a:p>
              <a:pPr defTabSz="932472" fontAlgn="base">
                <a:spcBef>
                  <a:spcPct val="0"/>
                </a:spcBef>
                <a:spcAft>
                  <a:spcPts val="100"/>
                </a:spcAft>
              </a:pPr>
              <a:r>
                <a:rPr lang="en-US" sz="600">
                  <a:solidFill>
                    <a:schemeClr val="bg1"/>
                  </a:solidFill>
                  <a:ea typeface="Segoe UI" pitchFamily="34" charset="0"/>
                  <a:cs typeface="Segoe UI" pitchFamily="34" charset="0"/>
                </a:rPr>
                <a:t>Hex #742774</a:t>
              </a:r>
            </a:p>
          </p:txBody>
        </p:sp>
        <p:sp>
          <p:nvSpPr>
            <p:cNvPr id="26" name="Rectangle 25">
              <a:extLst>
                <a:ext uri="{FF2B5EF4-FFF2-40B4-BE49-F238E27FC236}">
                  <a16:creationId xmlns:a16="http://schemas.microsoft.com/office/drawing/2014/main" id="{5DBD0FB2-ABEC-4B69-8293-43075DF1DFB9}"/>
                </a:ext>
              </a:extLst>
            </p:cNvPr>
            <p:cNvSpPr/>
            <p:nvPr userDrawn="1"/>
          </p:nvSpPr>
          <p:spPr bwMode="auto">
            <a:xfrm>
              <a:off x="3154167" y="4279900"/>
              <a:ext cx="2827669" cy="149859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bg1"/>
                  </a:solidFill>
                  <a:ea typeface="Segoe UI" pitchFamily="34" charset="0"/>
                  <a:cs typeface="Segoe UI" pitchFamily="34" charset="0"/>
                </a:rPr>
                <a:t>Microsoft Power Automate Blue</a:t>
              </a:r>
            </a:p>
            <a:p>
              <a:pPr defTabSz="932472" fontAlgn="base">
                <a:spcBef>
                  <a:spcPct val="0"/>
                </a:spcBef>
                <a:spcAft>
                  <a:spcPts val="100"/>
                </a:spcAft>
              </a:pPr>
              <a:r>
                <a:rPr lang="pt-BR" sz="600">
                  <a:solidFill>
                    <a:schemeClr val="bg1"/>
                  </a:solidFill>
                  <a:ea typeface="Segoe UI" pitchFamily="34" charset="0"/>
                  <a:cs typeface="Segoe UI" pitchFamily="34" charset="0"/>
                </a:rPr>
                <a:t>R0 G102 B255</a:t>
              </a:r>
            </a:p>
            <a:p>
              <a:pPr defTabSz="932472" fontAlgn="base">
                <a:spcBef>
                  <a:spcPct val="0"/>
                </a:spcBef>
                <a:spcAft>
                  <a:spcPts val="100"/>
                </a:spcAft>
              </a:pPr>
              <a:r>
                <a:rPr lang="pt-BR" sz="600">
                  <a:solidFill>
                    <a:schemeClr val="bg1"/>
                  </a:solidFill>
                  <a:ea typeface="Segoe UI" pitchFamily="34" charset="0"/>
                  <a:cs typeface="Segoe UI" pitchFamily="34" charset="0"/>
                </a:rPr>
                <a:t>Hex #0066FF</a:t>
              </a:r>
            </a:p>
          </p:txBody>
        </p:sp>
        <p:sp>
          <p:nvSpPr>
            <p:cNvPr id="27" name="Rectangle 26">
              <a:extLst>
                <a:ext uri="{FF2B5EF4-FFF2-40B4-BE49-F238E27FC236}">
                  <a16:creationId xmlns:a16="http://schemas.microsoft.com/office/drawing/2014/main" id="{D489F672-68EF-45E0-A5D0-524197DBF647}"/>
                </a:ext>
              </a:extLst>
            </p:cNvPr>
            <p:cNvSpPr/>
            <p:nvPr userDrawn="1"/>
          </p:nvSpPr>
          <p:spPr bwMode="auto">
            <a:xfrm>
              <a:off x="465139" y="4279900"/>
              <a:ext cx="2689028" cy="1498600"/>
            </a:xfrm>
            <a:prstGeom prst="rect">
              <a:avLst/>
            </a:prstGeom>
            <a:solidFill>
              <a:schemeClr val="accent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tx1"/>
                  </a:solidFill>
                  <a:ea typeface="Segoe UI" pitchFamily="34" charset="0"/>
                  <a:cs typeface="Segoe UI" pitchFamily="34" charset="0"/>
                </a:rPr>
                <a:t>Microsoft Power BI Yellow</a:t>
              </a:r>
            </a:p>
            <a:p>
              <a:pPr defTabSz="932472" fontAlgn="base">
                <a:spcBef>
                  <a:spcPct val="0"/>
                </a:spcBef>
                <a:spcAft>
                  <a:spcPts val="100"/>
                </a:spcAft>
              </a:pPr>
              <a:r>
                <a:rPr lang="en-US" sz="600">
                  <a:solidFill>
                    <a:schemeClr val="tx1"/>
                  </a:solidFill>
                  <a:ea typeface="Segoe UI" pitchFamily="34" charset="0"/>
                  <a:cs typeface="Segoe UI" pitchFamily="34" charset="0"/>
                </a:rPr>
                <a:t>R242 G200 B17</a:t>
              </a:r>
            </a:p>
            <a:p>
              <a:pPr defTabSz="932472" fontAlgn="base">
                <a:spcBef>
                  <a:spcPct val="0"/>
                </a:spcBef>
                <a:spcAft>
                  <a:spcPts val="100"/>
                </a:spcAft>
              </a:pPr>
              <a:r>
                <a:rPr lang="en-US" sz="600">
                  <a:solidFill>
                    <a:schemeClr val="tx1"/>
                  </a:solidFill>
                  <a:ea typeface="Segoe UI" pitchFamily="34" charset="0"/>
                  <a:cs typeface="Segoe UI" pitchFamily="34" charset="0"/>
                </a:rPr>
                <a:t>Hex #F2C811</a:t>
              </a:r>
            </a:p>
          </p:txBody>
        </p:sp>
        <p:sp>
          <p:nvSpPr>
            <p:cNvPr id="28" name="Rectangle 27">
              <a:extLst>
                <a:ext uri="{FF2B5EF4-FFF2-40B4-BE49-F238E27FC236}">
                  <a16:creationId xmlns:a16="http://schemas.microsoft.com/office/drawing/2014/main" id="{B9D6085E-E5EE-45E3-A038-923214E999C6}"/>
                </a:ext>
              </a:extLst>
            </p:cNvPr>
            <p:cNvSpPr/>
            <p:nvPr userDrawn="1"/>
          </p:nvSpPr>
          <p:spPr bwMode="auto">
            <a:xfrm>
              <a:off x="8765381" y="4279901"/>
              <a:ext cx="2782281" cy="149859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bg1"/>
                  </a:solidFill>
                  <a:ea typeface="Segoe UI" pitchFamily="34" charset="0"/>
                  <a:cs typeface="Segoe UI" pitchFamily="34" charset="0"/>
                </a:rPr>
                <a:t>Microsoft Power Virtual Agents Teal</a:t>
              </a:r>
            </a:p>
            <a:p>
              <a:pPr defTabSz="932472" fontAlgn="base">
                <a:spcBef>
                  <a:spcPct val="0"/>
                </a:spcBef>
                <a:spcAft>
                  <a:spcPts val="100"/>
                </a:spcAft>
              </a:pPr>
              <a:r>
                <a:rPr lang="en-US" sz="600">
                  <a:solidFill>
                    <a:schemeClr val="bg1"/>
                  </a:solidFill>
                  <a:ea typeface="Segoe UI" pitchFamily="34" charset="0"/>
                  <a:cs typeface="Segoe UI" pitchFamily="34" charset="0"/>
                </a:rPr>
                <a:t>R11 G85 B106</a:t>
              </a:r>
            </a:p>
            <a:p>
              <a:pPr defTabSz="932472" fontAlgn="base">
                <a:spcBef>
                  <a:spcPct val="0"/>
                </a:spcBef>
                <a:spcAft>
                  <a:spcPts val="100"/>
                </a:spcAft>
              </a:pPr>
              <a:r>
                <a:rPr lang="en-US" sz="600">
                  <a:solidFill>
                    <a:schemeClr val="bg1"/>
                  </a:solidFill>
                  <a:ea typeface="Segoe UI" pitchFamily="34" charset="0"/>
                  <a:cs typeface="Segoe UI" pitchFamily="34" charset="0"/>
                </a:rPr>
                <a:t>Hex #0B556A</a:t>
              </a:r>
            </a:p>
          </p:txBody>
        </p:sp>
      </p:grpSp>
      <p:grpSp>
        <p:nvGrpSpPr>
          <p:cNvPr id="29" name="Group 28">
            <a:extLst>
              <a:ext uri="{FF2B5EF4-FFF2-40B4-BE49-F238E27FC236}">
                <a16:creationId xmlns:a16="http://schemas.microsoft.com/office/drawing/2014/main" id="{38D00809-B998-47DA-8B27-44733BFDB224}"/>
              </a:ext>
            </a:extLst>
          </p:cNvPr>
          <p:cNvGrpSpPr/>
          <p:nvPr userDrawn="1"/>
        </p:nvGrpSpPr>
        <p:grpSpPr>
          <a:xfrm rot="5400000">
            <a:off x="11534945" y="773099"/>
            <a:ext cx="2115953" cy="569757"/>
            <a:chOff x="465140" y="7280835"/>
            <a:chExt cx="7676186" cy="942415"/>
          </a:xfrm>
        </p:grpSpPr>
        <p:sp>
          <p:nvSpPr>
            <p:cNvPr id="30" name="Rectangle 29">
              <a:extLst>
                <a:ext uri="{FF2B5EF4-FFF2-40B4-BE49-F238E27FC236}">
                  <a16:creationId xmlns:a16="http://schemas.microsoft.com/office/drawing/2014/main" id="{9D557C69-0B3B-4641-8B89-5FB0CBF2E490}"/>
                </a:ext>
              </a:extLst>
            </p:cNvPr>
            <p:cNvSpPr/>
            <p:nvPr/>
          </p:nvSpPr>
          <p:spPr bwMode="auto">
            <a:xfrm>
              <a:off x="465140" y="7280835"/>
              <a:ext cx="2487611" cy="942414"/>
            </a:xfrm>
            <a:prstGeom prst="rect">
              <a:avLst/>
            </a:prstGeom>
            <a:solidFill>
              <a:schemeClr val="tx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bg1"/>
                  </a:solidFill>
                  <a:ea typeface="Segoe UI" pitchFamily="34" charset="0"/>
                  <a:cs typeface="Segoe UI" pitchFamily="34" charset="0"/>
                </a:rPr>
                <a:t>Black</a:t>
              </a:r>
            </a:p>
            <a:p>
              <a:pPr defTabSz="932472" fontAlgn="base">
                <a:spcBef>
                  <a:spcPct val="0"/>
                </a:spcBef>
                <a:spcAft>
                  <a:spcPts val="100"/>
                </a:spcAft>
              </a:pPr>
              <a:r>
                <a:rPr lang="en-US" sz="600">
                  <a:solidFill>
                    <a:schemeClr val="bg1"/>
                  </a:solidFill>
                  <a:ea typeface="Segoe UI" pitchFamily="34" charset="0"/>
                  <a:cs typeface="Segoe UI" pitchFamily="34" charset="0"/>
                </a:rPr>
                <a:t>R0 G0 B0</a:t>
              </a:r>
            </a:p>
            <a:p>
              <a:pPr defTabSz="932472" fontAlgn="base">
                <a:spcBef>
                  <a:spcPct val="0"/>
                </a:spcBef>
                <a:spcAft>
                  <a:spcPts val="100"/>
                </a:spcAft>
              </a:pPr>
              <a:r>
                <a:rPr lang="en-US" sz="600">
                  <a:solidFill>
                    <a:schemeClr val="bg1"/>
                  </a:solidFill>
                  <a:ea typeface="Segoe UI" pitchFamily="34" charset="0"/>
                  <a:cs typeface="Segoe UI" pitchFamily="34" charset="0"/>
                </a:rPr>
                <a:t>Hex #000000</a:t>
              </a:r>
            </a:p>
          </p:txBody>
        </p:sp>
        <p:sp>
          <p:nvSpPr>
            <p:cNvPr id="32" name="Rectangle 31">
              <a:extLst>
                <a:ext uri="{FF2B5EF4-FFF2-40B4-BE49-F238E27FC236}">
                  <a16:creationId xmlns:a16="http://schemas.microsoft.com/office/drawing/2014/main" id="{4077D97C-7AF9-4BD5-9602-889CE0910F4C}"/>
                </a:ext>
              </a:extLst>
            </p:cNvPr>
            <p:cNvSpPr/>
            <p:nvPr/>
          </p:nvSpPr>
          <p:spPr bwMode="auto">
            <a:xfrm>
              <a:off x="3051346" y="7280835"/>
              <a:ext cx="2487611" cy="942414"/>
            </a:xfrm>
            <a:prstGeom prst="rect">
              <a:avLst/>
            </a:prstGeom>
            <a:solidFill>
              <a:schemeClr val="bg1"/>
            </a:solidFill>
            <a:ln w="6350">
              <a:solidFill>
                <a:schemeClr val="bg2">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tx1"/>
                  </a:solidFill>
                  <a:ea typeface="Segoe UI" pitchFamily="34" charset="0"/>
                  <a:cs typeface="Segoe UI" pitchFamily="34" charset="0"/>
                </a:rPr>
                <a:t>White</a:t>
              </a:r>
            </a:p>
            <a:p>
              <a:pPr defTabSz="932472" fontAlgn="base">
                <a:spcBef>
                  <a:spcPct val="0"/>
                </a:spcBef>
                <a:spcAft>
                  <a:spcPts val="100"/>
                </a:spcAft>
              </a:pPr>
              <a:r>
                <a:rPr lang="en-US" sz="600">
                  <a:solidFill>
                    <a:schemeClr val="tx1"/>
                  </a:solidFill>
                  <a:ea typeface="Segoe UI" pitchFamily="34" charset="0"/>
                  <a:cs typeface="Segoe UI" pitchFamily="34" charset="0"/>
                </a:rPr>
                <a:t>R255 G255 B255</a:t>
              </a:r>
            </a:p>
            <a:p>
              <a:pPr defTabSz="932472" fontAlgn="base">
                <a:spcBef>
                  <a:spcPct val="0"/>
                </a:spcBef>
                <a:spcAft>
                  <a:spcPts val="100"/>
                </a:spcAft>
              </a:pPr>
              <a:r>
                <a:rPr lang="en-US" sz="600">
                  <a:solidFill>
                    <a:schemeClr val="tx1"/>
                  </a:solidFill>
                  <a:ea typeface="Segoe UI" pitchFamily="34" charset="0"/>
                  <a:cs typeface="Segoe UI" pitchFamily="34" charset="0"/>
                </a:rPr>
                <a:t>Hex #FFFFFF</a:t>
              </a:r>
            </a:p>
          </p:txBody>
        </p:sp>
        <p:sp>
          <p:nvSpPr>
            <p:cNvPr id="33" name="Rectangle 32">
              <a:extLst>
                <a:ext uri="{FF2B5EF4-FFF2-40B4-BE49-F238E27FC236}">
                  <a16:creationId xmlns:a16="http://schemas.microsoft.com/office/drawing/2014/main" id="{F895A880-C5D7-40E8-9B6C-F93B1C2AC57C}"/>
                </a:ext>
              </a:extLst>
            </p:cNvPr>
            <p:cNvSpPr/>
            <p:nvPr/>
          </p:nvSpPr>
          <p:spPr bwMode="auto">
            <a:xfrm>
              <a:off x="5653715" y="7280836"/>
              <a:ext cx="2487611" cy="942414"/>
            </a:xfrm>
            <a:prstGeom prst="rect">
              <a:avLst/>
            </a:prstGeom>
            <a:solidFill>
              <a:schemeClr val="bg2"/>
            </a:solidFill>
            <a:ln w="6350">
              <a:solidFill>
                <a:schemeClr val="bg2">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tx1"/>
                  </a:solidFill>
                  <a:ea typeface="Segoe UI" pitchFamily="34" charset="0"/>
                  <a:cs typeface="Segoe UI" pitchFamily="34" charset="0"/>
                </a:rPr>
                <a:t>Light gray</a:t>
              </a:r>
            </a:p>
            <a:p>
              <a:pPr defTabSz="932472" fontAlgn="base">
                <a:spcBef>
                  <a:spcPct val="0"/>
                </a:spcBef>
                <a:spcAft>
                  <a:spcPts val="100"/>
                </a:spcAft>
              </a:pPr>
              <a:r>
                <a:rPr lang="en-US" sz="600">
                  <a:solidFill>
                    <a:schemeClr val="tx1"/>
                  </a:solidFill>
                  <a:ea typeface="Segoe UI" pitchFamily="34" charset="0"/>
                  <a:cs typeface="Segoe UI" pitchFamily="34" charset="0"/>
                </a:rPr>
                <a:t>R230 G230 B230</a:t>
              </a:r>
            </a:p>
            <a:p>
              <a:pPr defTabSz="932472" fontAlgn="base">
                <a:spcBef>
                  <a:spcPct val="0"/>
                </a:spcBef>
                <a:spcAft>
                  <a:spcPts val="100"/>
                </a:spcAft>
              </a:pPr>
              <a:r>
                <a:rPr lang="en-US" sz="600">
                  <a:solidFill>
                    <a:schemeClr val="tx1"/>
                  </a:solidFill>
                  <a:ea typeface="Segoe UI" pitchFamily="34" charset="0"/>
                  <a:cs typeface="Segoe UI" pitchFamily="34" charset="0"/>
                </a:rPr>
                <a:t>Hex #E6E6E6</a:t>
              </a:r>
            </a:p>
          </p:txBody>
        </p:sp>
      </p:grpSp>
      <p:sp>
        <p:nvSpPr>
          <p:cNvPr id="15" name="Rectangle 14">
            <a:extLst>
              <a:ext uri="{FF2B5EF4-FFF2-40B4-BE49-F238E27FC236}">
                <a16:creationId xmlns:a16="http://schemas.microsoft.com/office/drawing/2014/main" id="{704E02D5-98C2-4DA8-A4E3-30820C490036}"/>
              </a:ext>
            </a:extLst>
          </p:cNvPr>
          <p:cNvSpPr/>
          <p:nvPr userDrawn="1"/>
        </p:nvSpPr>
        <p:spPr bwMode="auto">
          <a:xfrm rot="5400000">
            <a:off x="12282165" y="6262368"/>
            <a:ext cx="621505" cy="569757"/>
          </a:xfrm>
          <a:prstGeom prst="rect">
            <a:avLst/>
          </a:prstGeom>
          <a:solidFill>
            <a:srgbClr val="243A5E"/>
          </a:solidFill>
          <a:ln w="9525" cap="flat" cmpd="sng" algn="ctr">
            <a:noFill/>
            <a:prstDash val="solid"/>
            <a:headEnd type="none" w="med" len="med"/>
            <a:tailEnd type="none" w="med" len="med"/>
          </a:ln>
          <a:effectLst/>
        </p:spPr>
        <p:txBody>
          <a:bodyPr rot="0" spcFirstLastPara="0" vertOverflow="overflow" horzOverflow="overflow" vert="horz" wrap="square" lIns="91440" tIns="45720" rIns="0" bIns="45720" numCol="1" spcCol="0" rtlCol="0" fromWordArt="0" anchor="ctr"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ts val="98"/>
              </a:spcAft>
              <a:buClrTx/>
              <a:buSzTx/>
              <a:buFontTx/>
              <a:buNone/>
              <a:tabLst/>
              <a:defRPr/>
            </a:pPr>
            <a:r>
              <a:rPr lang="en-US" sz="600" b="1" kern="1200" noProof="0">
                <a:solidFill>
                  <a:schemeClr val="bg1"/>
                </a:solidFill>
                <a:latin typeface="+mn-lt"/>
                <a:ea typeface="Segoe UI" pitchFamily="34" charset="0"/>
                <a:cs typeface="Segoe UI" pitchFamily="34" charset="0"/>
              </a:rPr>
              <a:t>Blue-Gray</a:t>
            </a:r>
          </a:p>
          <a:p>
            <a:pPr marL="0" marR="0" lvl="0" indent="0" algn="l" defTabSz="932472" rtl="0" eaLnBrk="1" fontAlgn="base" latinLnBrk="0" hangingPunct="1">
              <a:lnSpc>
                <a:spcPct val="100000"/>
              </a:lnSpc>
              <a:spcBef>
                <a:spcPct val="0"/>
              </a:spcBef>
              <a:spcAft>
                <a:spcPts val="100"/>
              </a:spcAft>
              <a:buClrTx/>
              <a:buSzTx/>
              <a:buFontTx/>
              <a:buNone/>
              <a:tabLst/>
              <a:defRPr/>
            </a:pPr>
            <a:r>
              <a:rPr lang="en-US" sz="600" kern="1200" noProof="0">
                <a:solidFill>
                  <a:schemeClr val="bg1"/>
                </a:solidFill>
                <a:latin typeface="+mn-lt"/>
                <a:ea typeface="Segoe UI" pitchFamily="34" charset="0"/>
                <a:cs typeface="Segoe UI" pitchFamily="34" charset="0"/>
              </a:rPr>
              <a:t>Hex #243A5E</a:t>
            </a:r>
          </a:p>
        </p:txBody>
      </p:sp>
    </p:spTree>
    <p:extLst>
      <p:ext uri="{BB962C8B-B14F-4D97-AF65-F5344CB8AC3E}">
        <p14:creationId xmlns:p14="http://schemas.microsoft.com/office/powerpoint/2010/main" val="1881724970"/>
      </p:ext>
    </p:extLst>
  </p:cSld>
  <p:clrMap bg1="lt1" tx1="dk1" bg2="lt2" tx2="dk2" accent1="accent1" accent2="accent2" accent3="accent3" accent4="accent4" accent5="accent5" accent6="accent6" hlink="hlink" folHlink="folHlink"/>
  <p:sldLayoutIdLst>
    <p:sldLayoutId id="2147484552" r:id="rId1"/>
    <p:sldLayoutId id="2147484553" r:id="rId2"/>
    <p:sldLayoutId id="2147484703" r:id="rId3"/>
    <p:sldLayoutId id="2147484704" r:id="rId4"/>
    <p:sldLayoutId id="2147484705" r:id="rId5"/>
    <p:sldLayoutId id="2147484719" r:id="rId6"/>
    <p:sldLayoutId id="2147484583" r:id="rId7"/>
    <p:sldLayoutId id="2147484669" r:id="rId8"/>
    <p:sldLayoutId id="2147484562" r:id="rId9"/>
    <p:sldLayoutId id="2147484680" r:id="rId10"/>
    <p:sldLayoutId id="2147484610" r:id="rId11"/>
    <p:sldLayoutId id="2147484684" r:id="rId12"/>
    <p:sldLayoutId id="2147484722" r:id="rId13"/>
    <p:sldLayoutId id="2147484670" r:id="rId14"/>
    <p:sldLayoutId id="2147484671" r:id="rId15"/>
    <p:sldLayoutId id="2147484682" r:id="rId16"/>
    <p:sldLayoutId id="2147484677" r:id="rId17"/>
    <p:sldLayoutId id="2147484691" r:id="rId18"/>
    <p:sldLayoutId id="2147484692" r:id="rId19"/>
    <p:sldLayoutId id="2147484693" r:id="rId20"/>
    <p:sldLayoutId id="2147484694" r:id="rId21"/>
    <p:sldLayoutId id="2147484695" r:id="rId22"/>
    <p:sldLayoutId id="2147484560" r:id="rId23"/>
    <p:sldLayoutId id="2147484580" r:id="rId24"/>
    <p:sldLayoutId id="2147484706" r:id="rId25"/>
    <p:sldLayoutId id="2147484707" r:id="rId26"/>
    <p:sldLayoutId id="2147484708" r:id="rId27"/>
    <p:sldLayoutId id="2147484720" r:id="rId28"/>
    <p:sldLayoutId id="2147484566" r:id="rId29"/>
    <p:sldLayoutId id="2147484696" r:id="rId30"/>
    <p:sldLayoutId id="2147484697" r:id="rId31"/>
    <p:sldLayoutId id="2147484675" r:id="rId32"/>
    <p:sldLayoutId id="2147484676" r:id="rId33"/>
    <p:sldLayoutId id="2147484721" r:id="rId34"/>
    <p:sldLayoutId id="2147484709" r:id="rId35"/>
    <p:sldLayoutId id="2147484728" r:id="rId36"/>
    <p:sldLayoutId id="2147484729" r:id="rId37"/>
    <p:sldLayoutId id="2147484710" r:id="rId38"/>
    <p:sldLayoutId id="2147484568" r:id="rId39"/>
    <p:sldLayoutId id="2147484570" r:id="rId40"/>
    <p:sldLayoutId id="2147484571" r:id="rId41"/>
    <p:sldLayoutId id="2147484572" r:id="rId42"/>
    <p:sldLayoutId id="2147484723" r:id="rId43"/>
    <p:sldLayoutId id="2147484724" r:id="rId44"/>
    <p:sldLayoutId id="2147484688" r:id="rId45"/>
    <p:sldLayoutId id="2147484689" r:id="rId46"/>
    <p:sldLayoutId id="2147484690" r:id="rId47"/>
    <p:sldLayoutId id="2147484725" r:id="rId48"/>
    <p:sldLayoutId id="2147484730" r:id="rId49"/>
    <p:sldLayoutId id="2147484683" r:id="rId50"/>
    <p:sldLayoutId id="2147484685" r:id="rId51"/>
    <p:sldLayoutId id="2147484673" r:id="rId52"/>
    <p:sldLayoutId id="2147484678" r:id="rId53"/>
    <p:sldLayoutId id="2147484679" r:id="rId54"/>
    <p:sldLayoutId id="2147484686" r:id="rId55"/>
    <p:sldLayoutId id="2147484674" r:id="rId56"/>
    <p:sldLayoutId id="2147484727" r:id="rId57"/>
    <p:sldLayoutId id="2147484711" r:id="rId58"/>
    <p:sldLayoutId id="2147484712" r:id="rId59"/>
    <p:sldLayoutId id="2147484713" r:id="rId60"/>
    <p:sldLayoutId id="2147484714" r:id="rId61"/>
    <p:sldLayoutId id="2147484715" r:id="rId62"/>
    <p:sldLayoutId id="2147484726" r:id="rId63"/>
    <p:sldLayoutId id="2147484716" r:id="rId64"/>
    <p:sldLayoutId id="2147484717" r:id="rId65"/>
    <p:sldLayoutId id="2147484702" r:id="rId66"/>
    <p:sldLayoutId id="2147484718" r:id="rId67"/>
    <p:sldLayoutId id="2147484701" r:id="rId68"/>
    <p:sldLayoutId id="2147484699" r:id="rId69"/>
    <p:sldLayoutId id="2147484700" r:id="rId70"/>
    <p:sldLayoutId id="2147484698" r:id="rId71"/>
    <p:sldLayoutId id="2147484731" r:id="rId72"/>
    <p:sldLayoutId id="2147484732" r:id="rId73"/>
    <p:sldLayoutId id="2147484733" r:id="rId74"/>
    <p:sldLayoutId id="2147484822" r:id="rId75"/>
    <p:sldLayoutId id="2147485100" r:id="rId76"/>
    <p:sldLayoutId id="2147485101" r:id="rId77"/>
    <p:sldLayoutId id="2147485102" r:id="rId78"/>
  </p:sldLayoutIdLst>
  <p:transition>
    <p:fade/>
  </p:transition>
  <p:hf sldNum="0" hdr="0" dt="0"/>
  <p:txStyles>
    <p:titleStyle>
      <a:lvl1pPr algn="l" defTabSz="914367" rtl="0" eaLnBrk="1" latinLnBrk="0" hangingPunct="1">
        <a:lnSpc>
          <a:spcPct val="90000"/>
        </a:lnSpc>
        <a:spcBef>
          <a:spcPct val="0"/>
        </a:spcBef>
        <a:buNone/>
        <a:defRPr lang="en-US" sz="3200" b="0" kern="1200" cap="none" spc="-49"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392"/>
        </a:spcBef>
        <a:spcAft>
          <a:spcPts val="588"/>
        </a:spcAft>
        <a:buClrTx/>
        <a:buSzPct val="90000"/>
        <a:buFontTx/>
        <a:buNone/>
        <a:tabLst/>
        <a:defRPr sz="2000"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22" userDrawn="1">
          <p15:clr>
            <a:srgbClr val="C35EA4"/>
          </p15:clr>
        </p15:guide>
        <p15:guide id="32" pos="1498" userDrawn="1">
          <p15:clr>
            <a:srgbClr val="C35EA4"/>
          </p15:clr>
        </p15:guide>
        <p15:guide id="33" pos="2569" userDrawn="1">
          <p15:clr>
            <a:srgbClr val="C35EA4"/>
          </p15:clr>
        </p15:guide>
        <p15:guide id="34" pos="2711" userDrawn="1">
          <p15:clr>
            <a:srgbClr val="C35EA4"/>
          </p15:clr>
        </p15:guide>
        <p15:guide id="35" pos="3778" userDrawn="1">
          <p15:clr>
            <a:srgbClr val="C35EA4"/>
          </p15:clr>
        </p15:guide>
        <p15:guide id="36" pos="3924" userDrawn="1">
          <p15:clr>
            <a:srgbClr val="C35EA4"/>
          </p15:clr>
        </p15:guide>
        <p15:guide id="37" pos="4983" userDrawn="1">
          <p15:clr>
            <a:srgbClr val="C35EA4"/>
          </p15:clr>
        </p15:guide>
        <p15:guide id="38" pos="5127" userDrawn="1">
          <p15:clr>
            <a:srgbClr val="C35EA4"/>
          </p15:clr>
        </p15:guide>
        <p15:guide id="39" pos="6199" userDrawn="1">
          <p15:clr>
            <a:srgbClr val="C35EA4"/>
          </p15:clr>
        </p15:guide>
        <p15:guide id="40" pos="6342" userDrawn="1">
          <p15:clr>
            <a:srgbClr val="C35EA4"/>
          </p15:clr>
        </p15:guide>
        <p15:guide id="41" pos="264" userDrawn="1">
          <p15:clr>
            <a:srgbClr val="F26B43"/>
          </p15:clr>
        </p15:guide>
        <p15:guide id="42" pos="7416" userDrawn="1">
          <p15:clr>
            <a:srgbClr val="F26B43"/>
          </p15:clr>
        </p15:guide>
        <p15:guide id="43" orient="horz" pos="736" userDrawn="1">
          <p15:clr>
            <a:srgbClr val="5ACBF0"/>
          </p15:clr>
        </p15:guide>
        <p15:guide id="44" orient="horz" pos="1360" userDrawn="1">
          <p15:clr>
            <a:srgbClr val="5ACBF0"/>
          </p15:clr>
        </p15:guide>
        <p15:guide id="45" orient="horz" pos="593" userDrawn="1">
          <p15:clr>
            <a:srgbClr val="5ACBF0"/>
          </p15:clr>
        </p15:guide>
        <p15:guide id="46" orient="horz" pos="1484" userDrawn="1">
          <p15:clr>
            <a:srgbClr val="5ACBF0"/>
          </p15:clr>
        </p15:guide>
        <p15:guide id="47" orient="horz" pos="2088" userDrawn="1">
          <p15:clr>
            <a:srgbClr val="5ACBF0"/>
          </p15:clr>
        </p15:guide>
        <p15:guide id="48" orient="horz" pos="2254" userDrawn="1">
          <p15:clr>
            <a:srgbClr val="5ACBF0"/>
          </p15:clr>
        </p15:guide>
        <p15:guide id="49" orient="horz" pos="277" userDrawn="1">
          <p15:clr>
            <a:srgbClr val="F26B43"/>
          </p15:clr>
        </p15:guide>
        <p15:guide id="50" orient="horz" pos="4043" userDrawn="1">
          <p15:clr>
            <a:srgbClr val="F26B43"/>
          </p15:clr>
        </p15:guide>
        <p15:guide id="51" orient="horz" pos="2835" userDrawn="1">
          <p15:clr>
            <a:srgbClr val="5ACBF0"/>
          </p15:clr>
        </p15:guide>
        <p15:guide id="52" orient="horz" pos="2960" userDrawn="1">
          <p15:clr>
            <a:srgbClr val="5ACBF0"/>
          </p15:clr>
        </p15:guide>
        <p15:guide id="53" orient="horz" pos="3572" userDrawn="1">
          <p15:clr>
            <a:srgbClr val="5ACBF0"/>
          </p15:clr>
        </p15:guide>
        <p15:guide id="54" orient="horz" pos="3690" userDrawn="1">
          <p15:clr>
            <a:srgbClr val="5ACBF0"/>
          </p15:clr>
        </p15:guide>
        <p15:guide id="55" orient="horz" pos="918"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1361B38E-CC75-4B74-AC2B-C0E9D3C55653}"/>
              </a:ext>
            </a:extLst>
          </p:cNvPr>
          <p:cNvSpPr txBox="1"/>
          <p:nvPr userDrawn="1"/>
        </p:nvSpPr>
        <p:spPr>
          <a:xfrm rot="16200000">
            <a:off x="-543855" y="6162563"/>
            <a:ext cx="743793" cy="193899"/>
          </a:xfrm>
          <a:prstGeom prst="rect">
            <a:avLst/>
          </a:prstGeom>
          <a:noFill/>
        </p:spPr>
        <p:txBody>
          <a:bodyPr wrap="none" lIns="0" tIns="0" rIns="0" bIns="0" rtlCol="0" anchor="ctr">
            <a:spAutoFit/>
          </a:bodyPr>
          <a:lstStyle/>
          <a:p>
            <a:pPr algn="ctr">
              <a:lnSpc>
                <a:spcPct val="90000"/>
              </a:lnSpc>
              <a:spcAft>
                <a:spcPts val="600"/>
              </a:spcAft>
            </a:pPr>
            <a:r>
              <a:rPr lang="en-US" sz="700" dirty="0">
                <a:solidFill>
                  <a:schemeClr val="bg1">
                    <a:lumMod val="75000"/>
                  </a:schemeClr>
                </a:solidFill>
              </a:rPr>
              <a:t>Closed captioning</a:t>
            </a:r>
            <a:br>
              <a:rPr lang="en-US" sz="700" dirty="0">
                <a:solidFill>
                  <a:schemeClr val="bg1">
                    <a:lumMod val="75000"/>
                  </a:schemeClr>
                </a:solidFill>
              </a:rPr>
            </a:br>
            <a:r>
              <a:rPr lang="en-US" sz="700" dirty="0">
                <a:solidFill>
                  <a:schemeClr val="bg1">
                    <a:lumMod val="75000"/>
                  </a:schemeClr>
                </a:solidFill>
              </a:rPr>
              <a:t>space demarcation</a:t>
            </a:r>
          </a:p>
        </p:txBody>
      </p:sp>
      <p:cxnSp>
        <p:nvCxnSpPr>
          <p:cNvPr id="16" name="Straight Connector 15">
            <a:extLst>
              <a:ext uri="{FF2B5EF4-FFF2-40B4-BE49-F238E27FC236}">
                <a16:creationId xmlns:a16="http://schemas.microsoft.com/office/drawing/2014/main" id="{C5D3B4B0-D7E4-452E-9052-467D1A357B58}"/>
              </a:ext>
            </a:extLst>
          </p:cNvPr>
          <p:cNvCxnSpPr>
            <a:cxnSpLocks/>
          </p:cNvCxnSpPr>
          <p:nvPr userDrawn="1"/>
        </p:nvCxnSpPr>
        <p:spPr>
          <a:xfrm>
            <a:off x="-97630" y="5670550"/>
            <a:ext cx="90487" cy="0"/>
          </a:xfrm>
          <a:prstGeom prst="line">
            <a:avLst/>
          </a:prstGeom>
          <a:noFill/>
          <a:ln cap="sq">
            <a:solidFill>
              <a:srgbClr val="FF0000"/>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23" name="Straight Connector 22">
            <a:extLst>
              <a:ext uri="{FF2B5EF4-FFF2-40B4-BE49-F238E27FC236}">
                <a16:creationId xmlns:a16="http://schemas.microsoft.com/office/drawing/2014/main" id="{F3819C2B-33CD-4727-8D19-9778546E3FEE}"/>
              </a:ext>
            </a:extLst>
          </p:cNvPr>
          <p:cNvCxnSpPr>
            <a:cxnSpLocks/>
          </p:cNvCxnSpPr>
          <p:nvPr userDrawn="1"/>
        </p:nvCxnSpPr>
        <p:spPr>
          <a:xfrm>
            <a:off x="-97630" y="6848475"/>
            <a:ext cx="90487" cy="0"/>
          </a:xfrm>
          <a:prstGeom prst="line">
            <a:avLst/>
          </a:prstGeom>
          <a:noFill/>
          <a:ln cap="sq">
            <a:solidFill>
              <a:srgbClr val="FF0000"/>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20" name="Straight Connector 19">
            <a:extLst>
              <a:ext uri="{FF2B5EF4-FFF2-40B4-BE49-F238E27FC236}">
                <a16:creationId xmlns:a16="http://schemas.microsoft.com/office/drawing/2014/main" id="{888E9C55-8D94-473F-8786-1C75C667BCFC}"/>
              </a:ext>
            </a:extLst>
          </p:cNvPr>
          <p:cNvCxnSpPr>
            <a:cxnSpLocks/>
          </p:cNvCxnSpPr>
          <p:nvPr userDrawn="1"/>
        </p:nvCxnSpPr>
        <p:spPr>
          <a:xfrm>
            <a:off x="-52387" y="5670550"/>
            <a:ext cx="0" cy="1177925"/>
          </a:xfrm>
          <a:prstGeom prst="line">
            <a:avLst/>
          </a:prstGeom>
          <a:noFill/>
          <a:ln cap="sq">
            <a:solidFill>
              <a:srgbClr val="FF0000"/>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25" name="Title Placeholder 1">
            <a:extLst>
              <a:ext uri="{FF2B5EF4-FFF2-40B4-BE49-F238E27FC236}">
                <a16:creationId xmlns:a16="http://schemas.microsoft.com/office/drawing/2014/main" id="{4119EF2D-4543-40EE-91DF-6710C0B9D024}"/>
              </a:ext>
            </a:extLst>
          </p:cNvPr>
          <p:cNvSpPr>
            <a:spLocks noGrp="1"/>
          </p:cNvSpPr>
          <p:nvPr>
            <p:ph type="title"/>
          </p:nvPr>
        </p:nvSpPr>
        <p:spPr>
          <a:xfrm>
            <a:off x="418643" y="440494"/>
            <a:ext cx="11341268" cy="680196"/>
          </a:xfrm>
          <a:prstGeom prst="rect">
            <a:avLst/>
          </a:prstGeom>
        </p:spPr>
        <p:txBody>
          <a:bodyPr vert="horz" wrap="square" lIns="0" tIns="91440" rIns="146304" bIns="91440" rtlCol="0" anchor="t">
            <a:noAutofit/>
          </a:bodyPr>
          <a:lstStyle/>
          <a:p>
            <a:r>
              <a:rPr lang="en-US" dirty="0"/>
              <a:t>Heading Segoe UI </a:t>
            </a:r>
            <a:r>
              <a:rPr lang="en-US" dirty="0" err="1"/>
              <a:t>Semibold</a:t>
            </a:r>
            <a:r>
              <a:rPr lang="en-US" dirty="0"/>
              <a:t> 28/32</a:t>
            </a:r>
          </a:p>
        </p:txBody>
      </p:sp>
      <p:sp>
        <p:nvSpPr>
          <p:cNvPr id="26" name="Text Placeholder 3">
            <a:extLst>
              <a:ext uri="{FF2B5EF4-FFF2-40B4-BE49-F238E27FC236}">
                <a16:creationId xmlns:a16="http://schemas.microsoft.com/office/drawing/2014/main" id="{8F604C27-E921-4960-8BA2-2AC1D3C8F01C}"/>
              </a:ext>
            </a:extLst>
          </p:cNvPr>
          <p:cNvSpPr>
            <a:spLocks noGrp="1"/>
          </p:cNvSpPr>
          <p:nvPr>
            <p:ph type="body" idx="1"/>
          </p:nvPr>
        </p:nvSpPr>
        <p:spPr>
          <a:xfrm>
            <a:off x="418643" y="1456898"/>
            <a:ext cx="11341268" cy="2492990"/>
          </a:xfrm>
          <a:prstGeom prst="rect">
            <a:avLst/>
          </a:prstGeom>
        </p:spPr>
        <p:txBody>
          <a:bodyPr vert="horz" wrap="square" lIns="0" tIns="91440" rIns="146304" bIns="91440" rtlCol="0">
            <a:spAutoFit/>
          </a:bodyPr>
          <a:lstStyle/>
          <a:p>
            <a:pPr lvl="1"/>
            <a:r>
              <a:rPr lang="en-US" dirty="0"/>
              <a:t>Large: subhead Segoe UI Regular 20/24</a:t>
            </a:r>
          </a:p>
          <a:p>
            <a:pPr lvl="2"/>
            <a:r>
              <a:rPr lang="en-US" dirty="0"/>
              <a:t>Medium: paragraph heading Segoe UI </a:t>
            </a:r>
            <a:r>
              <a:rPr lang="en-US" dirty="0" err="1"/>
              <a:t>Semibold</a:t>
            </a:r>
            <a:r>
              <a:rPr lang="en-US" dirty="0"/>
              <a:t> 14/18</a:t>
            </a:r>
          </a:p>
          <a:p>
            <a:pPr lvl="3"/>
            <a:r>
              <a:rPr lang="en-US" dirty="0"/>
              <a:t>Medium: paragraph body copy Segoe UI Regular 14/18</a:t>
            </a:r>
          </a:p>
          <a:p>
            <a:pPr lvl="4"/>
            <a:r>
              <a:rPr lang="en-US" dirty="0"/>
              <a:t>Small: caption heading Segoe UI Bold 10/12</a:t>
            </a:r>
          </a:p>
          <a:p>
            <a:pPr lvl="6"/>
            <a:r>
              <a:rPr lang="en-US" dirty="0"/>
              <a:t>Small: caption body copy Segoe UI Regular 10/12</a:t>
            </a:r>
          </a:p>
          <a:p>
            <a:pPr lvl="6"/>
            <a:endParaRPr lang="en-US" dirty="0"/>
          </a:p>
          <a:p>
            <a:pPr lvl="6"/>
            <a:endParaRPr lang="en-US" dirty="0"/>
          </a:p>
        </p:txBody>
      </p:sp>
      <p:grpSp>
        <p:nvGrpSpPr>
          <p:cNvPr id="47" name="Group 46">
            <a:extLst>
              <a:ext uri="{FF2B5EF4-FFF2-40B4-BE49-F238E27FC236}">
                <a16:creationId xmlns:a16="http://schemas.microsoft.com/office/drawing/2014/main" id="{B12B7D7E-F93E-479E-B096-FFB15AC1823B}"/>
              </a:ext>
            </a:extLst>
          </p:cNvPr>
          <p:cNvGrpSpPr/>
          <p:nvPr userDrawn="1"/>
        </p:nvGrpSpPr>
        <p:grpSpPr>
          <a:xfrm rot="5400000">
            <a:off x="10578004" y="3897806"/>
            <a:ext cx="4029834" cy="569755"/>
            <a:chOff x="465139" y="4279900"/>
            <a:chExt cx="11082523" cy="1498600"/>
          </a:xfrm>
        </p:grpSpPr>
        <p:sp>
          <p:nvSpPr>
            <p:cNvPr id="48" name="Rectangle 47">
              <a:extLst>
                <a:ext uri="{FF2B5EF4-FFF2-40B4-BE49-F238E27FC236}">
                  <a16:creationId xmlns:a16="http://schemas.microsoft.com/office/drawing/2014/main" id="{6CD4D496-D198-47C6-A152-0C9949828E94}"/>
                </a:ext>
              </a:extLst>
            </p:cNvPr>
            <p:cNvSpPr/>
            <p:nvPr userDrawn="1"/>
          </p:nvSpPr>
          <p:spPr bwMode="auto">
            <a:xfrm>
              <a:off x="5983100" y="4279901"/>
              <a:ext cx="2782281" cy="1498598"/>
            </a:xfrm>
            <a:prstGeom prst="rect">
              <a:avLst/>
            </a:prstGeom>
            <a:solidFill>
              <a:srgbClr val="742774"/>
            </a:solidFill>
            <a:ln w="9525" cap="flat"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ts val="100"/>
                </a:spcAft>
                <a:buClrTx/>
                <a:buSzTx/>
                <a:buFontTx/>
                <a:buNone/>
                <a:tabLst/>
                <a:defRPr/>
              </a:pPr>
              <a:r>
                <a:rPr kumimoji="0" lang="en-US" sz="600" b="1" i="0" u="none" strike="noStrike" kern="0" cap="none" spc="0" normalizeH="0" baseline="0" noProof="0">
                  <a:ln>
                    <a:noFill/>
                  </a:ln>
                  <a:solidFill>
                    <a:srgbClr val="FFFFFF"/>
                  </a:solidFill>
                  <a:effectLst/>
                  <a:uLnTx/>
                  <a:uFillTx/>
                  <a:latin typeface="Segoe UI"/>
                  <a:ea typeface="Segoe UI" pitchFamily="34" charset="0"/>
                  <a:cs typeface="Segoe UI" pitchFamily="34" charset="0"/>
                </a:rPr>
                <a:t>Microsoft Power Apps Purple</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R116 G39 B116</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Hex #742774</a:t>
              </a:r>
            </a:p>
          </p:txBody>
        </p:sp>
        <p:sp>
          <p:nvSpPr>
            <p:cNvPr id="49" name="Rectangle 48">
              <a:extLst>
                <a:ext uri="{FF2B5EF4-FFF2-40B4-BE49-F238E27FC236}">
                  <a16:creationId xmlns:a16="http://schemas.microsoft.com/office/drawing/2014/main" id="{01106147-4BEB-40C1-B5EB-8A552CED821D}"/>
                </a:ext>
              </a:extLst>
            </p:cNvPr>
            <p:cNvSpPr/>
            <p:nvPr userDrawn="1"/>
          </p:nvSpPr>
          <p:spPr bwMode="auto">
            <a:xfrm>
              <a:off x="3154167" y="4279900"/>
              <a:ext cx="2827669" cy="1498599"/>
            </a:xfrm>
            <a:prstGeom prst="rect">
              <a:avLst/>
            </a:prstGeom>
            <a:solidFill>
              <a:srgbClr val="0066FF"/>
            </a:solidFill>
            <a:ln w="9525" cap="flat"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ts val="100"/>
                </a:spcAft>
                <a:buClrTx/>
                <a:buSzTx/>
                <a:buFontTx/>
                <a:buNone/>
                <a:tabLst/>
                <a:defRPr/>
              </a:pPr>
              <a:r>
                <a:rPr kumimoji="0" lang="en-US" sz="600" b="1" i="0" u="none" strike="noStrike" kern="0" cap="none" spc="0" normalizeH="0" baseline="0" noProof="0">
                  <a:ln>
                    <a:noFill/>
                  </a:ln>
                  <a:solidFill>
                    <a:srgbClr val="FFFFFF"/>
                  </a:solidFill>
                  <a:effectLst/>
                  <a:uLnTx/>
                  <a:uFillTx/>
                  <a:latin typeface="Segoe UI"/>
                  <a:ea typeface="Segoe UI" pitchFamily="34" charset="0"/>
                  <a:cs typeface="Segoe UI" pitchFamily="34" charset="0"/>
                </a:rPr>
                <a:t>Microsoft Power Automate Blue</a:t>
              </a:r>
            </a:p>
            <a:p>
              <a:pPr marL="0" marR="0" lvl="0" indent="0" defTabSz="932472" eaLnBrk="1" fontAlgn="base" latinLnBrk="0" hangingPunct="1">
                <a:lnSpc>
                  <a:spcPct val="100000"/>
                </a:lnSpc>
                <a:spcBef>
                  <a:spcPct val="0"/>
                </a:spcBef>
                <a:spcAft>
                  <a:spcPts val="100"/>
                </a:spcAft>
                <a:buClrTx/>
                <a:buSzTx/>
                <a:buFontTx/>
                <a:buNone/>
                <a:tabLst/>
                <a:defRPr/>
              </a:pPr>
              <a:r>
                <a:rPr kumimoji="0" lang="pt-BR" sz="6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R0 G102 B255</a:t>
              </a:r>
            </a:p>
            <a:p>
              <a:pPr marL="0" marR="0" lvl="0" indent="0" defTabSz="932472" eaLnBrk="1" fontAlgn="base" latinLnBrk="0" hangingPunct="1">
                <a:lnSpc>
                  <a:spcPct val="100000"/>
                </a:lnSpc>
                <a:spcBef>
                  <a:spcPct val="0"/>
                </a:spcBef>
                <a:spcAft>
                  <a:spcPts val="100"/>
                </a:spcAft>
                <a:buClrTx/>
                <a:buSzTx/>
                <a:buFontTx/>
                <a:buNone/>
                <a:tabLst/>
                <a:defRPr/>
              </a:pPr>
              <a:r>
                <a:rPr kumimoji="0" lang="pt-BR" sz="6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Hex #0066FF</a:t>
              </a:r>
            </a:p>
          </p:txBody>
        </p:sp>
        <p:sp>
          <p:nvSpPr>
            <p:cNvPr id="50" name="Rectangle 49">
              <a:extLst>
                <a:ext uri="{FF2B5EF4-FFF2-40B4-BE49-F238E27FC236}">
                  <a16:creationId xmlns:a16="http://schemas.microsoft.com/office/drawing/2014/main" id="{2A8F9152-B15A-4A8B-96AC-F5FCB735139D}"/>
                </a:ext>
              </a:extLst>
            </p:cNvPr>
            <p:cNvSpPr/>
            <p:nvPr userDrawn="1"/>
          </p:nvSpPr>
          <p:spPr bwMode="auto">
            <a:xfrm>
              <a:off x="465139" y="4279900"/>
              <a:ext cx="2689028" cy="1498600"/>
            </a:xfrm>
            <a:prstGeom prst="rect">
              <a:avLst/>
            </a:prstGeom>
            <a:solidFill>
              <a:srgbClr val="F2C811"/>
            </a:solidFill>
            <a:ln w="6350" cap="flat"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ts val="100"/>
                </a:spcAft>
                <a:buClrTx/>
                <a:buSzTx/>
                <a:buFontTx/>
                <a:buNone/>
                <a:tabLst/>
                <a:defRPr/>
              </a:pPr>
              <a:r>
                <a:rPr kumimoji="0" lang="en-US" sz="600" b="1" i="0" u="none" strike="noStrike" kern="0" cap="none" spc="0" normalizeH="0" baseline="0" noProof="0" dirty="0">
                  <a:ln>
                    <a:noFill/>
                  </a:ln>
                  <a:solidFill>
                    <a:srgbClr val="191919"/>
                  </a:solidFill>
                  <a:effectLst/>
                  <a:uLnTx/>
                  <a:uFillTx/>
                  <a:latin typeface="Segoe UI"/>
                  <a:ea typeface="Segoe UI" pitchFamily="34" charset="0"/>
                  <a:cs typeface="Segoe UI" pitchFamily="34" charset="0"/>
                </a:rPr>
                <a:t>Microsoft Power BI Yellow</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dirty="0">
                  <a:ln>
                    <a:noFill/>
                  </a:ln>
                  <a:solidFill>
                    <a:srgbClr val="191919"/>
                  </a:solidFill>
                  <a:effectLst/>
                  <a:uLnTx/>
                  <a:uFillTx/>
                  <a:latin typeface="Segoe UI"/>
                  <a:ea typeface="Segoe UI" pitchFamily="34" charset="0"/>
                  <a:cs typeface="Segoe UI" pitchFamily="34" charset="0"/>
                </a:rPr>
                <a:t>R242 G200 B17</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dirty="0">
                  <a:ln>
                    <a:noFill/>
                  </a:ln>
                  <a:solidFill>
                    <a:srgbClr val="191919"/>
                  </a:solidFill>
                  <a:effectLst/>
                  <a:uLnTx/>
                  <a:uFillTx/>
                  <a:latin typeface="Segoe UI"/>
                  <a:ea typeface="Segoe UI" pitchFamily="34" charset="0"/>
                  <a:cs typeface="Segoe UI" pitchFamily="34" charset="0"/>
                </a:rPr>
                <a:t>Hex #F2C811</a:t>
              </a:r>
            </a:p>
          </p:txBody>
        </p:sp>
        <p:sp>
          <p:nvSpPr>
            <p:cNvPr id="51" name="Rectangle 50">
              <a:extLst>
                <a:ext uri="{FF2B5EF4-FFF2-40B4-BE49-F238E27FC236}">
                  <a16:creationId xmlns:a16="http://schemas.microsoft.com/office/drawing/2014/main" id="{65B48024-461B-4D03-A197-8E1A06219E27}"/>
                </a:ext>
              </a:extLst>
            </p:cNvPr>
            <p:cNvSpPr/>
            <p:nvPr userDrawn="1"/>
          </p:nvSpPr>
          <p:spPr bwMode="auto">
            <a:xfrm>
              <a:off x="8765381" y="4279901"/>
              <a:ext cx="2782281" cy="1498598"/>
            </a:xfrm>
            <a:prstGeom prst="rect">
              <a:avLst/>
            </a:prstGeom>
            <a:solidFill>
              <a:srgbClr val="0B556A"/>
            </a:solidFill>
            <a:ln w="9525" cap="flat"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ts val="100"/>
                </a:spcAft>
                <a:buClrTx/>
                <a:buSzTx/>
                <a:buFontTx/>
                <a:buNone/>
                <a:tabLst/>
                <a:defRPr/>
              </a:pPr>
              <a:r>
                <a:rPr kumimoji="0" lang="en-US" sz="600" b="1"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Microsoft Power Virtual Agents Teal</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R11 G85 B106</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Hex #0B556A</a:t>
              </a:r>
            </a:p>
          </p:txBody>
        </p:sp>
      </p:grpSp>
      <p:grpSp>
        <p:nvGrpSpPr>
          <p:cNvPr id="52" name="Group 51">
            <a:extLst>
              <a:ext uri="{FF2B5EF4-FFF2-40B4-BE49-F238E27FC236}">
                <a16:creationId xmlns:a16="http://schemas.microsoft.com/office/drawing/2014/main" id="{FB1CD805-6DCC-4B62-A049-D5C8186B7FB8}"/>
              </a:ext>
            </a:extLst>
          </p:cNvPr>
          <p:cNvGrpSpPr/>
          <p:nvPr userDrawn="1"/>
        </p:nvGrpSpPr>
        <p:grpSpPr>
          <a:xfrm rot="5400000">
            <a:off x="11534945" y="773099"/>
            <a:ext cx="2115953" cy="569757"/>
            <a:chOff x="465140" y="7280835"/>
            <a:chExt cx="7676186" cy="942415"/>
          </a:xfrm>
        </p:grpSpPr>
        <p:sp>
          <p:nvSpPr>
            <p:cNvPr id="53" name="Rectangle 52">
              <a:extLst>
                <a:ext uri="{FF2B5EF4-FFF2-40B4-BE49-F238E27FC236}">
                  <a16:creationId xmlns:a16="http://schemas.microsoft.com/office/drawing/2014/main" id="{E7B2D146-AE44-4E40-856A-FD223C2B5D2C}"/>
                </a:ext>
              </a:extLst>
            </p:cNvPr>
            <p:cNvSpPr/>
            <p:nvPr/>
          </p:nvSpPr>
          <p:spPr bwMode="auto">
            <a:xfrm>
              <a:off x="465140" y="7280835"/>
              <a:ext cx="2487611" cy="942414"/>
            </a:xfrm>
            <a:prstGeom prst="rect">
              <a:avLst/>
            </a:prstGeom>
            <a:solidFill>
              <a:srgbClr val="191919"/>
            </a:solidFill>
            <a:ln w="6350" cap="flat" cmpd="sng" algn="ctr">
              <a:noFill/>
              <a:prstDash val="solid"/>
              <a:headEnd type="none" w="med" len="med"/>
              <a:tailEnd type="none" w="med" len="med"/>
            </a:ln>
            <a:effectLst/>
          </p:spPr>
          <p:txBody>
            <a:bodyPr rot="0" spcFirstLastPara="0" vertOverflow="overflow" horzOverflow="overflow" vert="horz" wrap="square" lIns="91440" tIns="91440" rIns="0" bIns="9144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ts val="100"/>
                </a:spcAft>
                <a:buClrTx/>
                <a:buSzTx/>
                <a:buFontTx/>
                <a:buNone/>
                <a:tabLst/>
                <a:defRPr/>
              </a:pPr>
              <a:r>
                <a:rPr kumimoji="0" lang="en-US" sz="600" b="1" i="0" u="none" strike="noStrike" kern="0" cap="none" spc="0" normalizeH="0" baseline="0" noProof="0">
                  <a:ln>
                    <a:noFill/>
                  </a:ln>
                  <a:solidFill>
                    <a:srgbClr val="FFFFFF"/>
                  </a:solidFill>
                  <a:effectLst/>
                  <a:uLnTx/>
                  <a:uFillTx/>
                  <a:latin typeface="Segoe UI"/>
                  <a:ea typeface="Segoe UI" pitchFamily="34" charset="0"/>
                  <a:cs typeface="Segoe UI" pitchFamily="34" charset="0"/>
                </a:rPr>
                <a:t>Black</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R0 G0 B0</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Hex #000000</a:t>
              </a:r>
            </a:p>
          </p:txBody>
        </p:sp>
        <p:sp>
          <p:nvSpPr>
            <p:cNvPr id="54" name="Rectangle 53">
              <a:extLst>
                <a:ext uri="{FF2B5EF4-FFF2-40B4-BE49-F238E27FC236}">
                  <a16:creationId xmlns:a16="http://schemas.microsoft.com/office/drawing/2014/main" id="{BB8B66E2-1A0E-4F21-A5EF-5D8E6F4EBDF2}"/>
                </a:ext>
              </a:extLst>
            </p:cNvPr>
            <p:cNvSpPr/>
            <p:nvPr/>
          </p:nvSpPr>
          <p:spPr bwMode="auto">
            <a:xfrm>
              <a:off x="3051346" y="7280835"/>
              <a:ext cx="2487611" cy="942414"/>
            </a:xfrm>
            <a:prstGeom prst="rect">
              <a:avLst/>
            </a:prstGeom>
            <a:solidFill>
              <a:srgbClr val="FFFFFF"/>
            </a:solidFill>
            <a:ln w="6350" cap="flat" cmpd="sng" algn="ctr">
              <a:solidFill>
                <a:srgbClr val="EAEAEA">
                  <a:lumMod val="75000"/>
                </a:srgbClr>
              </a:solidFill>
              <a:prstDash val="solid"/>
              <a:headEnd type="none" w="med" len="med"/>
              <a:tailEnd type="none" w="med" len="med"/>
            </a:ln>
            <a:effectLst/>
          </p:spPr>
          <p:txBody>
            <a:bodyPr rot="0" spcFirstLastPara="0" vertOverflow="overflow" horzOverflow="overflow" vert="horz" wrap="square" lIns="91440" tIns="91440" rIns="0" bIns="9144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ts val="100"/>
                </a:spcAft>
                <a:buClrTx/>
                <a:buSzTx/>
                <a:buFontTx/>
                <a:buNone/>
                <a:tabLst/>
                <a:defRPr/>
              </a:pPr>
              <a:r>
                <a:rPr kumimoji="0" lang="en-US" sz="600" b="1" i="0" u="none" strike="noStrike" kern="0" cap="none" spc="0" normalizeH="0" baseline="0" noProof="0">
                  <a:ln>
                    <a:noFill/>
                  </a:ln>
                  <a:solidFill>
                    <a:srgbClr val="191919"/>
                  </a:solidFill>
                  <a:effectLst/>
                  <a:uLnTx/>
                  <a:uFillTx/>
                  <a:latin typeface="Segoe UI"/>
                  <a:ea typeface="Segoe UI" pitchFamily="34" charset="0"/>
                  <a:cs typeface="Segoe UI" pitchFamily="34" charset="0"/>
                </a:rPr>
                <a:t>White</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a:ln>
                    <a:noFill/>
                  </a:ln>
                  <a:solidFill>
                    <a:srgbClr val="191919"/>
                  </a:solidFill>
                  <a:effectLst/>
                  <a:uLnTx/>
                  <a:uFillTx/>
                  <a:latin typeface="Segoe UI"/>
                  <a:ea typeface="Segoe UI" pitchFamily="34" charset="0"/>
                  <a:cs typeface="Segoe UI" pitchFamily="34" charset="0"/>
                </a:rPr>
                <a:t>R255 G255 B255</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a:ln>
                    <a:noFill/>
                  </a:ln>
                  <a:solidFill>
                    <a:srgbClr val="191919"/>
                  </a:solidFill>
                  <a:effectLst/>
                  <a:uLnTx/>
                  <a:uFillTx/>
                  <a:latin typeface="Segoe UI"/>
                  <a:ea typeface="Segoe UI" pitchFamily="34" charset="0"/>
                  <a:cs typeface="Segoe UI" pitchFamily="34" charset="0"/>
                </a:rPr>
                <a:t>Hex #FFFFFF</a:t>
              </a:r>
            </a:p>
          </p:txBody>
        </p:sp>
        <p:sp>
          <p:nvSpPr>
            <p:cNvPr id="55" name="Rectangle 54">
              <a:extLst>
                <a:ext uri="{FF2B5EF4-FFF2-40B4-BE49-F238E27FC236}">
                  <a16:creationId xmlns:a16="http://schemas.microsoft.com/office/drawing/2014/main" id="{8DA49CB1-DC7A-42FA-B190-283CC9C65D5B}"/>
                </a:ext>
              </a:extLst>
            </p:cNvPr>
            <p:cNvSpPr/>
            <p:nvPr/>
          </p:nvSpPr>
          <p:spPr bwMode="auto">
            <a:xfrm>
              <a:off x="5653715" y="7280836"/>
              <a:ext cx="2487611" cy="942414"/>
            </a:xfrm>
            <a:prstGeom prst="rect">
              <a:avLst/>
            </a:prstGeom>
            <a:solidFill>
              <a:srgbClr val="EAEAEA"/>
            </a:solidFill>
            <a:ln w="6350" cap="flat" cmpd="sng" algn="ctr">
              <a:solidFill>
                <a:srgbClr val="EAEAEA">
                  <a:lumMod val="75000"/>
                </a:srgbClr>
              </a:solidFill>
              <a:prstDash val="solid"/>
              <a:headEnd type="none" w="med" len="med"/>
              <a:tailEnd type="none" w="med" len="med"/>
            </a:ln>
            <a:effectLst/>
          </p:spPr>
          <p:txBody>
            <a:bodyPr rot="0" spcFirstLastPara="0" vertOverflow="overflow" horzOverflow="overflow" vert="horz" wrap="square" lIns="91440" tIns="91440" rIns="0" bIns="9144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ts val="100"/>
                </a:spcAft>
                <a:buClrTx/>
                <a:buSzTx/>
                <a:buFontTx/>
                <a:buNone/>
                <a:tabLst/>
                <a:defRPr/>
              </a:pPr>
              <a:r>
                <a:rPr kumimoji="0" lang="en-US" sz="600" b="1" i="0" u="none" strike="noStrike" kern="0" cap="none" spc="0" normalizeH="0" baseline="0" noProof="0">
                  <a:ln>
                    <a:noFill/>
                  </a:ln>
                  <a:solidFill>
                    <a:srgbClr val="191919"/>
                  </a:solidFill>
                  <a:effectLst/>
                  <a:uLnTx/>
                  <a:uFillTx/>
                  <a:latin typeface="Segoe UI"/>
                  <a:ea typeface="Segoe UI" pitchFamily="34" charset="0"/>
                  <a:cs typeface="Segoe UI" pitchFamily="34" charset="0"/>
                </a:rPr>
                <a:t>Light gray</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a:ln>
                    <a:noFill/>
                  </a:ln>
                  <a:solidFill>
                    <a:srgbClr val="191919"/>
                  </a:solidFill>
                  <a:effectLst/>
                  <a:uLnTx/>
                  <a:uFillTx/>
                  <a:latin typeface="Segoe UI"/>
                  <a:ea typeface="Segoe UI" pitchFamily="34" charset="0"/>
                  <a:cs typeface="Segoe UI" pitchFamily="34" charset="0"/>
                </a:rPr>
                <a:t>R230 G230 B230</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a:ln>
                    <a:noFill/>
                  </a:ln>
                  <a:solidFill>
                    <a:srgbClr val="191919"/>
                  </a:solidFill>
                  <a:effectLst/>
                  <a:uLnTx/>
                  <a:uFillTx/>
                  <a:latin typeface="Segoe UI"/>
                  <a:ea typeface="Segoe UI" pitchFamily="34" charset="0"/>
                  <a:cs typeface="Segoe UI" pitchFamily="34" charset="0"/>
                </a:rPr>
                <a:t>Hex #E6E6E6</a:t>
              </a:r>
            </a:p>
          </p:txBody>
        </p:sp>
      </p:grpSp>
      <p:sp>
        <p:nvSpPr>
          <p:cNvPr id="56" name="Rectangle 55">
            <a:extLst>
              <a:ext uri="{FF2B5EF4-FFF2-40B4-BE49-F238E27FC236}">
                <a16:creationId xmlns:a16="http://schemas.microsoft.com/office/drawing/2014/main" id="{A16F1C43-3BF3-4751-8283-6B7655E876BE}"/>
              </a:ext>
            </a:extLst>
          </p:cNvPr>
          <p:cNvSpPr/>
          <p:nvPr userDrawn="1"/>
        </p:nvSpPr>
        <p:spPr bwMode="auto">
          <a:xfrm rot="5400000">
            <a:off x="12282165" y="6262368"/>
            <a:ext cx="621505" cy="569757"/>
          </a:xfrm>
          <a:prstGeom prst="rect">
            <a:avLst/>
          </a:prstGeom>
          <a:solidFill>
            <a:srgbClr val="243A5E"/>
          </a:solidFill>
          <a:ln w="9525" cap="flat" cmpd="sng" algn="ctr">
            <a:noFill/>
            <a:prstDash val="solid"/>
            <a:headEnd type="none" w="med" len="med"/>
            <a:tailEnd type="none" w="med" len="med"/>
          </a:ln>
          <a:effectLst/>
        </p:spPr>
        <p:txBody>
          <a:bodyPr rot="0" spcFirstLastPara="0" vertOverflow="overflow" horzOverflow="overflow" vert="horz" wrap="square" lIns="91440" tIns="45720" rIns="0" bIns="45720" numCol="1" spcCol="0" rtlCol="0" fromWordArt="0" anchor="ctr" anchorCtr="0" forceAA="0" compatLnSpc="1">
            <a:prstTxWarp prst="textNoShape">
              <a:avLst/>
            </a:prstTxWarp>
            <a:noAutofit/>
          </a:bodyPr>
          <a:lstStyle/>
          <a:p>
            <a:pPr defTabSz="914102" fontAlgn="base">
              <a:spcBef>
                <a:spcPct val="0"/>
              </a:spcBef>
              <a:spcAft>
                <a:spcPts val="98"/>
              </a:spcAft>
              <a:defRPr/>
            </a:pPr>
            <a:r>
              <a:rPr lang="en-US" sz="600" b="1" dirty="0">
                <a:solidFill>
                  <a:srgbClr val="FFFFFF"/>
                </a:solidFill>
                <a:ea typeface="Segoe UI" pitchFamily="34" charset="0"/>
                <a:cs typeface="Segoe UI" pitchFamily="34" charset="0"/>
              </a:rPr>
              <a:t>Blue-Gray</a:t>
            </a:r>
          </a:p>
          <a:p>
            <a:pPr defTabSz="932472" fontAlgn="base">
              <a:spcBef>
                <a:spcPct val="0"/>
              </a:spcBef>
              <a:spcAft>
                <a:spcPts val="100"/>
              </a:spcAft>
              <a:defRPr/>
            </a:pPr>
            <a:r>
              <a:rPr lang="en-US" sz="600" dirty="0">
                <a:solidFill>
                  <a:srgbClr val="FFFFFF"/>
                </a:solidFill>
                <a:ea typeface="Segoe UI" pitchFamily="34" charset="0"/>
                <a:cs typeface="Segoe UI" pitchFamily="34" charset="0"/>
              </a:rPr>
              <a:t>Hex #243A5E</a:t>
            </a:r>
          </a:p>
        </p:txBody>
      </p:sp>
    </p:spTree>
    <p:extLst>
      <p:ext uri="{BB962C8B-B14F-4D97-AF65-F5344CB8AC3E}">
        <p14:creationId xmlns:p14="http://schemas.microsoft.com/office/powerpoint/2010/main" val="2254373006"/>
      </p:ext>
    </p:extLst>
  </p:cSld>
  <p:clrMap bg1="lt1" tx1="dk1" bg2="lt2" tx2="dk2" accent1="accent1" accent2="accent2" accent3="accent3" accent4="accent4" accent5="accent5" accent6="accent6" hlink="hlink" folHlink="folHlink"/>
  <p:sldLayoutIdLst>
    <p:sldLayoutId id="2147484740" r:id="rId1"/>
    <p:sldLayoutId id="2147484741" r:id="rId2"/>
    <p:sldLayoutId id="2147484742" r:id="rId3"/>
    <p:sldLayoutId id="2147484743" r:id="rId4"/>
    <p:sldLayoutId id="2147484744" r:id="rId5"/>
    <p:sldLayoutId id="2147484745" r:id="rId6"/>
    <p:sldLayoutId id="2147484746" r:id="rId7"/>
    <p:sldLayoutId id="2147484747" r:id="rId8"/>
    <p:sldLayoutId id="2147484748" r:id="rId9"/>
    <p:sldLayoutId id="2147484749" r:id="rId10"/>
    <p:sldLayoutId id="2147484750" r:id="rId11"/>
    <p:sldLayoutId id="2147484751" r:id="rId12"/>
    <p:sldLayoutId id="2147484752" r:id="rId13"/>
    <p:sldLayoutId id="2147484753" r:id="rId14"/>
    <p:sldLayoutId id="2147484754" r:id="rId15"/>
    <p:sldLayoutId id="2147484755" r:id="rId16"/>
    <p:sldLayoutId id="2147484756" r:id="rId17"/>
    <p:sldLayoutId id="2147484757" r:id="rId18"/>
    <p:sldLayoutId id="2147484758" r:id="rId19"/>
    <p:sldLayoutId id="2147484759" r:id="rId20"/>
    <p:sldLayoutId id="2147484760" r:id="rId21"/>
    <p:sldLayoutId id="2147484761" r:id="rId22"/>
    <p:sldLayoutId id="2147484762" r:id="rId23"/>
    <p:sldLayoutId id="2147484763" r:id="rId24"/>
    <p:sldLayoutId id="2147484764" r:id="rId25"/>
    <p:sldLayoutId id="2147484765" r:id="rId26"/>
    <p:sldLayoutId id="2147484766" r:id="rId27"/>
    <p:sldLayoutId id="2147484767" r:id="rId28"/>
    <p:sldLayoutId id="2147484768" r:id="rId29"/>
    <p:sldLayoutId id="2147484769" r:id="rId30"/>
    <p:sldLayoutId id="2147484770" r:id="rId31"/>
    <p:sldLayoutId id="2147484771" r:id="rId32"/>
    <p:sldLayoutId id="2147484772" r:id="rId33"/>
    <p:sldLayoutId id="2147484773" r:id="rId34"/>
    <p:sldLayoutId id="2147484774" r:id="rId35"/>
    <p:sldLayoutId id="2147484775" r:id="rId36"/>
    <p:sldLayoutId id="2147484776" r:id="rId37"/>
    <p:sldLayoutId id="2147484777" r:id="rId38"/>
    <p:sldLayoutId id="2147484778" r:id="rId39"/>
    <p:sldLayoutId id="2147484779" r:id="rId40"/>
    <p:sldLayoutId id="2147484780" r:id="rId41"/>
    <p:sldLayoutId id="2147484781" r:id="rId42"/>
    <p:sldLayoutId id="2147484782" r:id="rId43"/>
    <p:sldLayoutId id="2147484783" r:id="rId44"/>
    <p:sldLayoutId id="2147484784" r:id="rId45"/>
    <p:sldLayoutId id="2147484785" r:id="rId46"/>
    <p:sldLayoutId id="2147484786" r:id="rId47"/>
    <p:sldLayoutId id="2147484787" r:id="rId48"/>
    <p:sldLayoutId id="2147484788" r:id="rId49"/>
    <p:sldLayoutId id="2147484789" r:id="rId50"/>
    <p:sldLayoutId id="2147484790" r:id="rId51"/>
    <p:sldLayoutId id="2147484791" r:id="rId52"/>
    <p:sldLayoutId id="2147484792" r:id="rId53"/>
    <p:sldLayoutId id="2147484793" r:id="rId54"/>
    <p:sldLayoutId id="2147484794" r:id="rId55"/>
    <p:sldLayoutId id="2147484795" r:id="rId56"/>
    <p:sldLayoutId id="2147484796" r:id="rId57"/>
    <p:sldLayoutId id="2147484797" r:id="rId58"/>
    <p:sldLayoutId id="2147484798" r:id="rId59"/>
    <p:sldLayoutId id="2147484799" r:id="rId60"/>
    <p:sldLayoutId id="2147484800" r:id="rId61"/>
    <p:sldLayoutId id="2147484801" r:id="rId62"/>
    <p:sldLayoutId id="2147484802" r:id="rId63"/>
    <p:sldLayoutId id="2147484803" r:id="rId64"/>
    <p:sldLayoutId id="2147484804" r:id="rId65"/>
    <p:sldLayoutId id="2147484805" r:id="rId66"/>
    <p:sldLayoutId id="2147484806" r:id="rId67"/>
    <p:sldLayoutId id="2147484807" r:id="rId68"/>
    <p:sldLayoutId id="2147484808" r:id="rId69"/>
    <p:sldLayoutId id="2147484809" r:id="rId70"/>
    <p:sldLayoutId id="2147484810" r:id="rId71"/>
    <p:sldLayoutId id="2147484811" r:id="rId72"/>
    <p:sldLayoutId id="2147484812" r:id="rId73"/>
    <p:sldLayoutId id="2147484813" r:id="rId74"/>
    <p:sldLayoutId id="2147484814" r:id="rId75"/>
    <p:sldLayoutId id="2147484815" r:id="rId76"/>
    <p:sldLayoutId id="2147484816" r:id="rId77"/>
    <p:sldLayoutId id="2147484817" r:id="rId78"/>
    <p:sldLayoutId id="2147484818" r:id="rId79"/>
    <p:sldLayoutId id="2147484819" r:id="rId80"/>
    <p:sldLayoutId id="2147484820" r:id="rId81"/>
    <p:sldLayoutId id="2147484821" r:id="rId82"/>
  </p:sldLayoutIdLst>
  <p:transition>
    <p:fade/>
  </p:transition>
  <p:hf sldNum="0" hdr="0" dt="0"/>
  <p:txStyles>
    <p:titleStyle>
      <a:lvl1pPr algn="l" defTabSz="914367" rtl="0" eaLnBrk="1" latinLnBrk="0" hangingPunct="1">
        <a:lnSpc>
          <a:spcPct val="90000"/>
        </a:lnSpc>
        <a:spcBef>
          <a:spcPct val="0"/>
        </a:spcBef>
        <a:buNone/>
        <a:defRPr lang="en-US" sz="3200" b="0" kern="1200" cap="none" spc="-49"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200"/>
        </a:spcBef>
        <a:spcAft>
          <a:spcPts val="40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200"/>
        </a:spcBef>
        <a:spcAft>
          <a:spcPts val="400"/>
        </a:spcAft>
        <a:buClrTx/>
        <a:buSzPct val="90000"/>
        <a:buFontTx/>
        <a:buNone/>
        <a:tabLst/>
        <a:defRPr sz="2000" kern="1200" spc="0" baseline="0">
          <a:solidFill>
            <a:schemeClr val="tx1"/>
          </a:solidFill>
          <a:latin typeface="+mn-lt"/>
          <a:ea typeface="+mn-ea"/>
          <a:cs typeface="+mn-cs"/>
        </a:defRPr>
      </a:lvl2pPr>
      <a:lvl3pPr marL="3429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3pPr>
      <a:lvl4pPr marL="6858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4pPr>
      <a:lvl5pPr marL="685800"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22">
          <p15:clr>
            <a:srgbClr val="C35EA4"/>
          </p15:clr>
        </p15:guide>
        <p15:guide id="32" pos="1498">
          <p15:clr>
            <a:srgbClr val="C35EA4"/>
          </p15:clr>
        </p15:guide>
        <p15:guide id="33" pos="2569">
          <p15:clr>
            <a:srgbClr val="C35EA4"/>
          </p15:clr>
        </p15:guide>
        <p15:guide id="34" pos="2711">
          <p15:clr>
            <a:srgbClr val="C35EA4"/>
          </p15:clr>
        </p15:guide>
        <p15:guide id="35" pos="3778">
          <p15:clr>
            <a:srgbClr val="C35EA4"/>
          </p15:clr>
        </p15:guide>
        <p15:guide id="36" pos="3924">
          <p15:clr>
            <a:srgbClr val="C35EA4"/>
          </p15:clr>
        </p15:guide>
        <p15:guide id="37" pos="4983">
          <p15:clr>
            <a:srgbClr val="C35EA4"/>
          </p15:clr>
        </p15:guide>
        <p15:guide id="38" pos="5127">
          <p15:clr>
            <a:srgbClr val="C35EA4"/>
          </p15:clr>
        </p15:guide>
        <p15:guide id="39" pos="6199">
          <p15:clr>
            <a:srgbClr val="C35EA4"/>
          </p15:clr>
        </p15:guide>
        <p15:guide id="40" pos="6342">
          <p15:clr>
            <a:srgbClr val="C35EA4"/>
          </p15:clr>
        </p15:guide>
        <p15:guide id="41" pos="264">
          <p15:clr>
            <a:srgbClr val="F26B43"/>
          </p15:clr>
        </p15:guide>
        <p15:guide id="42" pos="7416">
          <p15:clr>
            <a:srgbClr val="F26B43"/>
          </p15:clr>
        </p15:guide>
        <p15:guide id="43" orient="horz" pos="736">
          <p15:clr>
            <a:srgbClr val="5ACBF0"/>
          </p15:clr>
        </p15:guide>
        <p15:guide id="44" orient="horz" pos="1360">
          <p15:clr>
            <a:srgbClr val="5ACBF0"/>
          </p15:clr>
        </p15:guide>
        <p15:guide id="45" orient="horz" pos="593">
          <p15:clr>
            <a:srgbClr val="5ACBF0"/>
          </p15:clr>
        </p15:guide>
        <p15:guide id="46" orient="horz" pos="1484">
          <p15:clr>
            <a:srgbClr val="5ACBF0"/>
          </p15:clr>
        </p15:guide>
        <p15:guide id="47" orient="horz" pos="2088">
          <p15:clr>
            <a:srgbClr val="5ACBF0"/>
          </p15:clr>
        </p15:guide>
        <p15:guide id="48" orient="horz" pos="2254">
          <p15:clr>
            <a:srgbClr val="5ACBF0"/>
          </p15:clr>
        </p15:guide>
        <p15:guide id="49" orient="horz" pos="277">
          <p15:clr>
            <a:srgbClr val="F26B43"/>
          </p15:clr>
        </p15:guide>
        <p15:guide id="50" orient="horz" pos="4043">
          <p15:clr>
            <a:srgbClr val="F26B43"/>
          </p15:clr>
        </p15:guide>
        <p15:guide id="51" orient="horz" pos="2835">
          <p15:clr>
            <a:srgbClr val="5ACBF0"/>
          </p15:clr>
        </p15:guide>
        <p15:guide id="52" orient="horz" pos="2960">
          <p15:clr>
            <a:srgbClr val="5ACBF0"/>
          </p15:clr>
        </p15:guide>
        <p15:guide id="54" orient="horz" pos="3690">
          <p15:clr>
            <a:srgbClr val="5ACBF0"/>
          </p15:clr>
        </p15:guide>
        <p15:guide id="55" orient="horz" pos="918">
          <p15:clr>
            <a:srgbClr val="F26B43"/>
          </p15:clr>
        </p15:guide>
        <p15:guide id="56" orient="horz" pos="3480">
          <p15:clr>
            <a:srgbClr val="F26B43"/>
          </p15:clr>
        </p15:guide>
        <p15:guide id="57" orient="horz" pos="3572">
          <p15:clr>
            <a:srgbClr val="00000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pPr marL="0" marR="0" lvl="0" indent="0" algn="l" defTabSz="932742" fontAlgn="auto">
              <a:lnSpc>
                <a:spcPct val="100000"/>
              </a:lnSpc>
              <a:spcBef>
                <a:spcPct val="0"/>
              </a:spcBef>
              <a:spcAft>
                <a:spcPct val="0"/>
              </a:spcAft>
              <a:buSzTx/>
              <a:buNone/>
              <a:defRPr kumimoji="0" lang="en-US" sz="3600" b="0" i="0" u="none" strike="noStrike" cap="none" spc="-50" normalizeH="0" baseline="0" noProof="0">
                <a:ln w="3175" cap="flat" cmpd="sng" algn="ctr">
                  <a:noFill/>
                  <a:prstDash val="solid"/>
                  <a:round/>
                  <a:headEnd type="none" w="med" len="med"/>
                  <a:tailEnd type="none" w="med" len="med"/>
                </a:ln>
                <a:solidFill>
                  <a:srgbClr val="000000"/>
                </a:solidFill>
                <a:uLnTx/>
                <a:uFillTx/>
                <a:latin typeface="+mj-lt"/>
                <a:ea typeface="+mn-ea"/>
                <a:cs typeface="Segoe UI" pitchFamily="34" charset="0"/>
                <a:sym typeface="Wingdings" charset="2"/>
              </a:defRPr>
            </a:pPr>
            <a:r>
              <a:rPr kumimoji="0" lang="en-US" sz="3600" b="0" i="0" u="none" strike="noStrike" cap="none" spc="-50" normalizeH="0" baseline="0" noProof="0">
                <a:ln w="3175" cap="flat" cmpd="sng" algn="ctr">
                  <a:noFill/>
                  <a:prstDash val="solid"/>
                  <a:round/>
                  <a:headEnd type="none" w="med" len="med"/>
                  <a:tailEnd type="none" w="med" len="med"/>
                </a:ln>
                <a:solidFill>
                  <a:srgbClr val="000000"/>
                </a:solidFill>
                <a:uLnTx/>
                <a:uFillTx/>
                <a:latin typeface="+mj-lt"/>
                <a:ea typeface="+mn-ea"/>
                <a:cs typeface="Segoe UI" pitchFamily="34" charset="0"/>
                <a:sym typeface="Wingdings" charset="2"/>
              </a:rPr>
              <a:t>Click to edit Master title style</a:t>
            </a:r>
            <a:endParaRPr lang="en-US"/>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marL="228600" marR="0" lvl="0" indent="-228600" algn="l" defTabSz="932742" fontAlgn="auto">
              <a:lnSpc>
                <a:spcPct val="100000"/>
              </a:lnSpc>
              <a:spcBef>
                <a:spcPct val="20000"/>
              </a:spcBef>
              <a:spcAft>
                <a:spcPct val="0"/>
              </a:spcAft>
              <a:buSzPct val="90000"/>
              <a:buChar char=""/>
              <a:defRPr kumimoji="0" sz="28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Segoe UI" pitchFamily="34" charset="0"/>
                <a:sym typeface="Wingdings" charset="2"/>
              </a:defRPr>
            </a:pPr>
            <a:r>
              <a:rPr kumimoji="0" lang="en-US" sz="28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Segoe UI" pitchFamily="34" charset="0"/>
                <a:sym typeface="Wingdings" charset="2"/>
              </a:rPr>
              <a:t>Click to edit Master text styles</a:t>
            </a:r>
          </a:p>
          <a:p>
            <a:pPr marL="457200" marR="0" lvl="1" indent="-228600" algn="l" defTabSz="932742" fontAlgn="auto">
              <a:lnSpc>
                <a:spcPct val="100000"/>
              </a:lnSpc>
              <a:spcBef>
                <a:spcPct val="20000"/>
              </a:spcBef>
              <a:spcAft>
                <a:spcPct val="0"/>
              </a:spcAft>
              <a:buSzPct val="90000"/>
              <a:buChar char=""/>
              <a:defRPr kumimoji="0" sz="20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defRPr>
            </a:pPr>
            <a:r>
              <a:rPr kumimoji="0" lang="en-US" sz="20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rPr>
              <a:t>Second level</a:t>
            </a:r>
          </a:p>
          <a:p>
            <a:pPr marL="657225" marR="0" lvl="2" indent="-200025" algn="l" defTabSz="932742" fontAlgn="auto">
              <a:lnSpc>
                <a:spcPct val="100000"/>
              </a:lnSpc>
              <a:spcBef>
                <a:spcPct val="20000"/>
              </a:spcBef>
              <a:spcAft>
                <a:spcPct val="0"/>
              </a:spcAft>
              <a:buSzPct val="90000"/>
              <a:buChar char=""/>
              <a:defRPr kumimoji="0" sz="16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defRPr>
            </a:pPr>
            <a:r>
              <a:rPr kumimoji="0" lang="en-US" sz="16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rPr>
              <a:t>Third level</a:t>
            </a:r>
          </a:p>
          <a:p>
            <a:pPr marL="842963" marR="0" lvl="3" indent="-180975" algn="l" defTabSz="932742" fontAlgn="auto">
              <a:lnSpc>
                <a:spcPct val="100000"/>
              </a:lnSpc>
              <a:spcBef>
                <a:spcPct val="20000"/>
              </a:spcBef>
              <a:spcAft>
                <a:spcPct val="0"/>
              </a:spcAft>
              <a:buSzPct val="90000"/>
              <a:buChar char=""/>
              <a:defRPr kumimoji="0" sz="14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defRPr>
            </a:pPr>
            <a:r>
              <a:rPr kumimoji="0" lang="en-US" sz="14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rPr>
              <a:t>Fourth level</a:t>
            </a:r>
          </a:p>
          <a:p>
            <a:pPr marL="1023938" marR="0" lvl="4" indent="-168275" algn="l" defTabSz="932742" fontAlgn="auto">
              <a:lnSpc>
                <a:spcPct val="100000"/>
              </a:lnSpc>
              <a:spcBef>
                <a:spcPct val="20000"/>
              </a:spcBef>
              <a:spcAft>
                <a:spcPct val="0"/>
              </a:spcAft>
              <a:buSzPct val="90000"/>
              <a:buChar char=""/>
              <a:defRPr kumimoji="0" sz="14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defRPr>
            </a:pPr>
            <a:r>
              <a:rPr kumimoji="0" lang="en-US" sz="14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rPr>
              <a:t>Fifth level</a:t>
            </a:r>
            <a:endParaRPr lang="en-US"/>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flipH="1">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flipH="1">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flipH="1">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flipH="1">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flipH="1">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flipH="1">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flipH="1">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flipH="1">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flipH="1">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flipH="1">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marL="0" algn="ctr" defTabSz="932472" fontAlgn="base">
              <a:lnSpc>
                <a:spcPct val="90000"/>
              </a:lnSpc>
              <a:spcBef>
                <a:spcPct val="0"/>
              </a:spcBef>
              <a:spcAft>
                <a:spcPct val="0"/>
              </a:spcAft>
              <a:buNone/>
              <a:defRPr kumimoji="0" sz="1765" b="0" i="0" normalizeH="0" noProof="0">
                <a:solidFill>
                  <a:srgbClr val="000000"/>
                </a:solidFill>
                <a:uLnTx/>
                <a:uFillTx/>
                <a:latin typeface="Segoe UI"/>
                <a:ea typeface="Arial" pitchFamily="34" charset="0"/>
                <a:cs typeface="Arial" pitchFamily="34" charset="0"/>
              </a:defRPr>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marL="0" algn="ctr" defTabSz="932472" fontAlgn="base">
              <a:lnSpc>
                <a:spcPct val="90000"/>
              </a:lnSpc>
              <a:spcBef>
                <a:spcPct val="0"/>
              </a:spcBef>
              <a:spcAft>
                <a:spcPct val="0"/>
              </a:spcAft>
              <a:buNone/>
              <a:defRPr kumimoji="0" sz="1765" b="0" i="0" normalizeH="0" noProof="0">
                <a:solidFill>
                  <a:srgbClr val="000000"/>
                </a:solidFill>
                <a:uLnTx/>
                <a:uFillTx/>
                <a:latin typeface="Segoe UI"/>
                <a:ea typeface="Arial" pitchFamily="34" charset="0"/>
                <a:cs typeface="Arial" pitchFamily="34" charset="0"/>
              </a:defRPr>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a:blip r:embed="rId44"/>
          <a:srcRect l="762"/>
          <a:stretch>
            <a:fillRect/>
          </a:stretch>
        </p:blipFill>
        <p:spPr>
          <a:xfrm rot="5400000">
            <a:off x="950976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3660" r:id="rId1"/>
    <p:sldLayoutId id="2147484996" r:id="rId2"/>
    <p:sldLayoutId id="2147484997" r:id="rId3"/>
    <p:sldLayoutId id="2147484998" r:id="rId4"/>
    <p:sldLayoutId id="2147484999" r:id="rId5"/>
    <p:sldLayoutId id="2147485000" r:id="rId6"/>
    <p:sldLayoutId id="2147485001" r:id="rId7"/>
    <p:sldLayoutId id="2147485002" r:id="rId8"/>
    <p:sldLayoutId id="2147485003" r:id="rId9"/>
    <p:sldLayoutId id="2147485004" r:id="rId10"/>
    <p:sldLayoutId id="2147485005" r:id="rId11"/>
    <p:sldLayoutId id="2147485006" r:id="rId12"/>
    <p:sldLayoutId id="2147485007" r:id="rId13"/>
    <p:sldLayoutId id="2147485008" r:id="rId14"/>
    <p:sldLayoutId id="2147485009" r:id="rId15"/>
    <p:sldLayoutId id="2147485010" r:id="rId16"/>
    <p:sldLayoutId id="2147485011" r:id="rId17"/>
    <p:sldLayoutId id="2147485012" r:id="rId18"/>
    <p:sldLayoutId id="2147485013" r:id="rId19"/>
    <p:sldLayoutId id="2147485014" r:id="rId20"/>
    <p:sldLayoutId id="2147485015" r:id="rId21"/>
    <p:sldLayoutId id="2147485016" r:id="rId22"/>
    <p:sldLayoutId id="2147485017" r:id="rId23"/>
    <p:sldLayoutId id="2147485018" r:id="rId24"/>
    <p:sldLayoutId id="2147485019" r:id="rId25"/>
    <p:sldLayoutId id="2147485020" r:id="rId26"/>
    <p:sldLayoutId id="2147485021" r:id="rId27"/>
    <p:sldLayoutId id="2147485022" r:id="rId28"/>
    <p:sldLayoutId id="2147485023" r:id="rId29"/>
    <p:sldLayoutId id="2147485024" r:id="rId30"/>
    <p:sldLayoutId id="2147485087" r:id="rId31"/>
    <p:sldLayoutId id="2147485088" r:id="rId32"/>
    <p:sldLayoutId id="2147485089" r:id="rId33"/>
    <p:sldLayoutId id="2147485090" r:id="rId34"/>
    <p:sldLayoutId id="2147485091" r:id="rId35"/>
    <p:sldLayoutId id="2147485092" r:id="rId36"/>
    <p:sldLayoutId id="2147485093" r:id="rId37"/>
    <p:sldLayoutId id="2147485094" r:id="rId38"/>
    <p:sldLayoutId id="2147485095" r:id="rId39"/>
    <p:sldLayoutId id="2147485096" r:id="rId40"/>
    <p:sldLayoutId id="2147485097" r:id="rId41"/>
    <p:sldLayoutId id="2147485098" r:id="rId42"/>
  </p:sldLayoutIdLst>
  <p:transition>
    <p:fade/>
  </p:transition>
  <p:txStyles>
    <p:titleStyle>
      <a:lvl1pPr algn="l" defTabSz="932742" rtl="0" eaLnBrk="1" latinLnBrk="0" hangingPunct="1">
        <a:lnSpc>
          <a:spcPct val="100000"/>
        </a:lnSpc>
        <a:spcBef>
          <a:spcPct val="0"/>
        </a:spcBef>
        <a:buNone/>
        <a:defRPr lang="en-US" sz="3600" b="0" kern="1200" cap="none" spc="-50" baseline="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2800" kern="1200" spc="0" baseline="0">
          <a:solidFill>
            <a:schemeClr val="tx1"/>
          </a:solidFill>
          <a:latin typeface="+mn-lt"/>
          <a:ea typeface="+mn-ea"/>
          <a:cs typeface="Segoe UI" pitchFamily="34" charset="0"/>
        </a:defRPr>
      </a:lvl1pPr>
      <a:lvl2pPr marL="457200" marR="0" indent="-228600"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6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6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6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6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6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60.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4.xml"/></Relationships>
</file>

<file path=ppt/slides/_rels/slide1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8.xml"/></Relationships>
</file>

<file path=ppt/slides/_rels/slide2.xml.rels><?xml version="1.0" encoding="UTF-8" standalone="yes"?>
<Relationships xmlns="http://schemas.openxmlformats.org/package/2006/relationships"><Relationship Id="rId3" Type="http://schemas.openxmlformats.org/officeDocument/2006/relationships/hyperlink" Target="https://go.microsoft.com/fwlink/?linkid=2147247" TargetMode="External"/><Relationship Id="rId2" Type="http://schemas.openxmlformats.org/officeDocument/2006/relationships/hyperlink" Target="https://aka.ms/PAuAppBlog" TargetMode="Externa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8.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3" Type="http://schemas.openxmlformats.org/officeDocument/2006/relationships/image" Target="../media/image31.wmf"/><Relationship Id="rId2" Type="http://schemas.openxmlformats.org/officeDocument/2006/relationships/notesSlide" Target="../notesSlides/notesSlide2.xml"/><Relationship Id="rId1" Type="http://schemas.openxmlformats.org/officeDocument/2006/relationships/slideLayout" Target="../slideLayouts/slideLayout99.xml"/><Relationship Id="rId5" Type="http://schemas.openxmlformats.org/officeDocument/2006/relationships/image" Target="../media/image33.wmf"/><Relationship Id="rId4" Type="http://schemas.openxmlformats.org/officeDocument/2006/relationships/image" Target="../media/image32.wmf"/></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0.xml"/><Relationship Id="rId1" Type="http://schemas.openxmlformats.org/officeDocument/2006/relationships/slideLayout" Target="../slideLayouts/slideLayout3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6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6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8.xml"/></Relationships>
</file>

<file path=ppt/slides/_rels/slide3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5.xml"/><Relationship Id="rId1" Type="http://schemas.openxmlformats.org/officeDocument/2006/relationships/slideLayout" Target="../slideLayouts/slideLayout38.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5.xml"/></Relationships>
</file>

<file path=ppt/slides/_rels/slide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0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5.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5.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5.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4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5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5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43.xml"/></Relationships>
</file>

<file path=ppt/slides/_rels/slide51.xml.rels><?xml version="1.0" encoding="UTF-8" standalone="yes"?>
<Relationships xmlns="http://schemas.openxmlformats.org/package/2006/relationships"><Relationship Id="rId3" Type="http://schemas.openxmlformats.org/officeDocument/2006/relationships/hyperlink" Target="https://docs.microsoft.com/microsoft-edge/f12-devtools-guide/?azure-portal=true" TargetMode="External"/><Relationship Id="rId2" Type="http://schemas.openxmlformats.org/officeDocument/2006/relationships/notesSlide" Target="../notesSlides/notesSlide48.xml"/><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9.xml"/><Relationship Id="rId1" Type="http://schemas.openxmlformats.org/officeDocument/2006/relationships/slideLayout" Target="../slideLayouts/slideLayout35.xml"/></Relationships>
</file>

<file path=ppt/slides/_rels/slide53.xml.rels><?xml version="1.0" encoding="UTF-8" standalone="yes"?>
<Relationships xmlns="http://schemas.openxmlformats.org/package/2006/relationships"><Relationship Id="rId3" Type="http://schemas.openxmlformats.org/officeDocument/2006/relationships/hyperlink" Target="https://msdn.microsoft.com/library/ie/ms535933(v=vs.85).aspx/?azure-portal=true" TargetMode="External"/><Relationship Id="rId2" Type="http://schemas.openxmlformats.org/officeDocument/2006/relationships/notesSlide" Target="../notesSlides/notesSlide50.xml"/><Relationship Id="rId1" Type="http://schemas.openxmlformats.org/officeDocument/2006/relationships/slideLayout" Target="../slideLayouts/slideLayout75.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9.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9.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8.xml"/></Relationships>
</file>

<file path=ppt/slides/_rels/slide5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4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xml"/><Relationship Id="rId1" Type="http://schemas.openxmlformats.org/officeDocument/2006/relationships/slideLayout" Target="../slideLayouts/slideLayout11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58.xml"/></Relationships>
</file>

<file path=ppt/slides/_rels/slide7.xml.rels><?xml version="1.0" encoding="UTF-8" standalone="yes"?>
<Relationships xmlns="http://schemas.openxmlformats.org/package/2006/relationships"><Relationship Id="rId3" Type="http://schemas.openxmlformats.org/officeDocument/2006/relationships/hyperlink" Target="https://www.xrmtoolbox.com/plugins/MsCrmTools.WebResourcesManager/?azure-portal=true" TargetMode="External"/><Relationship Id="rId2" Type="http://schemas.openxmlformats.org/officeDocument/2006/relationships/notesSlide" Target="../notesSlides/notesSlide5.xml"/><Relationship Id="rId1" Type="http://schemas.openxmlformats.org/officeDocument/2006/relationships/slideLayout" Target="../slideLayouts/slideLayout160.xml"/><Relationship Id="rId4" Type="http://schemas.openxmlformats.org/officeDocument/2006/relationships/hyperlink" Target="https://marketplace.visualstudio.com/items?itemName=MaratVDeykun.MicrosoftDynamicsCRMWebResourcesUpdater" TargetMode="Externa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6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28783DAA-BD6B-4CEF-9469-31B62F335B6E}"/>
              </a:ext>
            </a:extLst>
          </p:cNvPr>
          <p:cNvSpPr>
            <a:spLocks noGrp="1"/>
          </p:cNvSpPr>
          <p:nvPr>
            <p:ph type="title"/>
          </p:nvPr>
        </p:nvSpPr>
        <p:spPr/>
        <p:txBody>
          <a:bodyPr/>
          <a:lstStyle/>
          <a:p>
            <a:r>
              <a:rPr lang="en-US" sz="3600" dirty="0"/>
              <a:t>Extending the Power Platform user experience Model Driven apps</a:t>
            </a:r>
          </a:p>
        </p:txBody>
      </p:sp>
    </p:spTree>
    <p:extLst>
      <p:ext uri="{BB962C8B-B14F-4D97-AF65-F5344CB8AC3E}">
        <p14:creationId xmlns:p14="http://schemas.microsoft.com/office/powerpoint/2010/main" val="3206092169"/>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588263" y="457200"/>
            <a:ext cx="11018520" cy="548640"/>
          </a:xfrm>
        </p:spPr>
        <p:txBody>
          <a:bodyPr/>
          <a:lstStyle>
            <a:lvl1pPr>
              <a:defRPr>
                <a:solidFill>
                  <a:schemeClr val="tx1"/>
                </a:solidFill>
              </a:defRPr>
            </a:lvl1pPr>
          </a:lstStyle>
          <a:p>
            <a:r>
              <a:rPr lang="en-US" dirty="0"/>
              <a:t>Using Client Script libraries</a:t>
            </a:r>
          </a:p>
        </p:txBody>
      </p:sp>
      <p:sp>
        <p:nvSpPr>
          <p:cNvPr id="3" name="Subtitle"/>
          <p:cNvSpPr>
            <a:spLocks noGrp="1"/>
          </p:cNvSpPr>
          <p:nvPr>
            <p:ph sz="quarter" idx="10"/>
          </p:nvPr>
        </p:nvSpPr>
        <p:spPr>
          <a:xfrm>
            <a:off x="584200" y="1435100"/>
            <a:ext cx="11018838" cy="853440"/>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t>Client Script libraries can be associated with ribbon commands and form events.</a:t>
            </a:r>
          </a:p>
        </p:txBody>
      </p:sp>
    </p:spTree>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tx1"/>
                </a:solidFill>
              </a:defRPr>
            </a:lvl1pPr>
          </a:lstStyle>
          <a:p>
            <a:r>
              <a:rPr lang="en-US" dirty="0"/>
              <a:t>Referencing a script web resource from a webpage web resource</a:t>
            </a:r>
          </a:p>
        </p:txBody>
      </p:sp>
      <p:sp>
        <p:nvSpPr>
          <p:cNvPr id="5" name="Text Placeholder 4">
            <a:extLst>
              <a:ext uri="{FF2B5EF4-FFF2-40B4-BE49-F238E27FC236}">
                <a16:creationId xmlns:a16="http://schemas.microsoft.com/office/drawing/2014/main" id="{0170C927-5446-4695-8B4D-D0788210B93A}"/>
              </a:ext>
            </a:extLst>
          </p:cNvPr>
          <p:cNvSpPr>
            <a:spLocks noGrp="1"/>
          </p:cNvSpPr>
          <p:nvPr>
            <p:ph type="body" sz="quarter" idx="17"/>
          </p:nvPr>
        </p:nvSpPr>
        <p:spPr>
          <a:xfrm>
            <a:off x="418643" y="1470894"/>
            <a:ext cx="11341267" cy="692497"/>
          </a:xfrm>
        </p:spPr>
        <p:txBody>
          <a:bodyPr/>
          <a:lstStyle/>
          <a:p>
            <a:r>
              <a:rPr lang="en-US" dirty="0"/>
              <a:t>All web resources can use relative URLs to reference each other.</a:t>
            </a:r>
          </a:p>
          <a:p>
            <a:endParaRPr lang="en-US" dirty="0"/>
          </a:p>
        </p:txBody>
      </p:sp>
      <p:sp>
        <p:nvSpPr>
          <p:cNvPr id="3" name="Subtitle"/>
          <p:cNvSpPr>
            <a:spLocks noGrp="1"/>
          </p:cNvSpPr>
          <p:nvPr>
            <p:ph type="body" sz="quarter" idx="11"/>
          </p:nvPr>
        </p:nvSpPr>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algn="l"/>
            <a:r>
              <a:rPr lang="en-US" b="0" i="0" dirty="0">
                <a:solidFill>
                  <a:srgbClr val="000000"/>
                </a:solidFill>
                <a:effectLst/>
                <a:latin typeface="Lucida Console" panose="020B0609040504020204" pitchFamily="49" charset="0"/>
              </a:rPr>
              <a:t>&lt;script type="text/</a:t>
            </a:r>
            <a:r>
              <a:rPr lang="en-US" b="0" i="0" dirty="0" err="1">
                <a:solidFill>
                  <a:srgbClr val="000000"/>
                </a:solidFill>
                <a:effectLst/>
                <a:latin typeface="Lucida Console" panose="020B0609040504020204" pitchFamily="49" charset="0"/>
              </a:rPr>
              <a:t>jscript</a:t>
            </a:r>
            <a:r>
              <a:rPr lang="en-US" b="0" i="0" dirty="0">
                <a:solidFill>
                  <a:srgbClr val="000000"/>
                </a:solidFill>
                <a:effectLst/>
                <a:latin typeface="Lucida Console" panose="020B0609040504020204" pitchFamily="49" charset="0"/>
              </a:rPr>
              <a:t>" </a:t>
            </a:r>
            <a:r>
              <a:rPr lang="en-US" b="0" i="0" dirty="0" err="1">
                <a:solidFill>
                  <a:srgbClr val="000000"/>
                </a:solidFill>
                <a:effectLst/>
                <a:latin typeface="Lucida Console" panose="020B0609040504020204" pitchFamily="49" charset="0"/>
              </a:rPr>
              <a:t>src</a:t>
            </a:r>
            <a:r>
              <a:rPr lang="en-US" b="0" i="0" dirty="0">
                <a:solidFill>
                  <a:srgbClr val="000000"/>
                </a:solidFill>
                <a:effectLst/>
                <a:latin typeface="Lucida Console" panose="020B0609040504020204" pitchFamily="49" charset="0"/>
              </a:rPr>
              <a:t>="../scripts/myScript.js"&gt;&lt;script&gt;</a:t>
            </a:r>
          </a:p>
        </p:txBody>
      </p:sp>
      <p:sp>
        <p:nvSpPr>
          <p:cNvPr id="4" name="Text Placeholder 3">
            <a:extLst>
              <a:ext uri="{FF2B5EF4-FFF2-40B4-BE49-F238E27FC236}">
                <a16:creationId xmlns:a16="http://schemas.microsoft.com/office/drawing/2014/main" id="{40642020-BDFA-4A30-A265-6F0D8B97CB0D}"/>
              </a:ext>
            </a:extLst>
          </p:cNvPr>
          <p:cNvSpPr>
            <a:spLocks noGrp="1"/>
          </p:cNvSpPr>
          <p:nvPr>
            <p:ph type="body" sz="quarter" idx="15"/>
          </p:nvPr>
        </p:nvSpPr>
        <p:spPr/>
        <p:txBody>
          <a:bodyPr/>
          <a:lstStyle/>
          <a:p>
            <a:r>
              <a:rPr lang="en-US" b="0" i="0" dirty="0">
                <a:solidFill>
                  <a:srgbClr val="000000"/>
                </a:solidFill>
                <a:effectLst/>
                <a:latin typeface="Lucida Console" panose="020B0609040504020204" pitchFamily="49" charset="0"/>
              </a:rPr>
              <a:t>&lt;script type="text/</a:t>
            </a:r>
            <a:r>
              <a:rPr lang="en-US" b="0" i="0" dirty="0" err="1">
                <a:solidFill>
                  <a:srgbClr val="000000"/>
                </a:solidFill>
                <a:effectLst/>
                <a:latin typeface="Lucida Console" panose="020B0609040504020204" pitchFamily="49" charset="0"/>
              </a:rPr>
              <a:t>jscript</a:t>
            </a:r>
            <a:r>
              <a:rPr lang="en-US" b="0" i="0" dirty="0">
                <a:solidFill>
                  <a:srgbClr val="000000"/>
                </a:solidFill>
                <a:effectLst/>
                <a:latin typeface="Lucida Console" panose="020B0609040504020204" pitchFamily="49" charset="0"/>
              </a:rPr>
              <a:t>" </a:t>
            </a:r>
            <a:r>
              <a:rPr lang="en-US" b="0" i="0" dirty="0" err="1">
                <a:solidFill>
                  <a:srgbClr val="000000"/>
                </a:solidFill>
                <a:effectLst/>
                <a:latin typeface="Lucida Console" panose="020B0609040504020204" pitchFamily="49" charset="0"/>
              </a:rPr>
              <a:t>src</a:t>
            </a:r>
            <a:r>
              <a:rPr lang="en-US" b="0" i="0" dirty="0">
                <a:solidFill>
                  <a:srgbClr val="000000"/>
                </a:solidFill>
                <a:effectLst/>
                <a:latin typeface="Lucida Console" panose="020B0609040504020204" pitchFamily="49" charset="0"/>
              </a:rPr>
              <a:t>=".././</a:t>
            </a:r>
            <a:r>
              <a:rPr lang="en-US" b="0" i="0" dirty="0" err="1">
                <a:solidFill>
                  <a:srgbClr val="000000"/>
                </a:solidFill>
                <a:effectLst/>
                <a:latin typeface="Lucida Console" panose="020B0609040504020204" pitchFamily="49" charset="0"/>
              </a:rPr>
              <a:t>MyIsv</a:t>
            </a:r>
            <a:r>
              <a:rPr lang="en-US" b="0" i="0" dirty="0">
                <a:solidFill>
                  <a:srgbClr val="000000"/>
                </a:solidFill>
                <a:effectLst/>
                <a:latin typeface="Lucida Console" panose="020B0609040504020204" pitchFamily="49" charset="0"/>
              </a:rPr>
              <a:t>_/scripts/customscripts.js"&gt;&lt;script&gt;</a:t>
            </a:r>
            <a:endParaRPr lang="en-US" dirty="0"/>
          </a:p>
        </p:txBody>
      </p:sp>
    </p:spTree>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tx1"/>
                </a:solidFill>
              </a:defRPr>
            </a:lvl1pPr>
          </a:lstStyle>
          <a:p>
            <a:r>
              <a:rPr lang="en-US"/>
              <a:t>Webpage web resources</a:t>
            </a:r>
          </a:p>
        </p:txBody>
      </p:sp>
      <p:sp>
        <p:nvSpPr>
          <p:cNvPr id="5" name="Text Placeholder 4">
            <a:extLst>
              <a:ext uri="{FF2B5EF4-FFF2-40B4-BE49-F238E27FC236}">
                <a16:creationId xmlns:a16="http://schemas.microsoft.com/office/drawing/2014/main" id="{B2B80F2E-D658-4D64-B3A9-03168255B14B}"/>
              </a:ext>
            </a:extLst>
          </p:cNvPr>
          <p:cNvSpPr>
            <a:spLocks noGrp="1"/>
          </p:cNvSpPr>
          <p:nvPr>
            <p:ph type="body" sz="quarter" idx="20"/>
          </p:nvPr>
        </p:nvSpPr>
        <p:spPr>
          <a:xfrm>
            <a:off x="418643" y="1183948"/>
            <a:ext cx="11328812" cy="1184940"/>
          </a:xfrm>
        </p:spPr>
        <p:txBody>
          <a:bodyPr/>
          <a:lstStyle/>
          <a:p>
            <a:r>
              <a:rPr lang="en-US" dirty="0"/>
              <a:t>Webpage (HTML) web resources enable developers to create custom user interface elements within a model-driven app's form.</a:t>
            </a:r>
          </a:p>
          <a:p>
            <a:endParaRPr lang="en-US" dirty="0"/>
          </a:p>
        </p:txBody>
      </p:sp>
      <p:sp>
        <p:nvSpPr>
          <p:cNvPr id="3" name="Subtitle"/>
          <p:cNvSpPr>
            <a:spLocks noGrp="1"/>
          </p:cNvSpPr>
          <p:nvPr>
            <p:ph type="body" sz="quarter" idx="11"/>
          </p:nvPr>
        </p:nvSpPr>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rPr lang="en-US" dirty="0"/>
              <a:t>Passing parameters to webpage (HTML) web resources</a:t>
            </a:r>
            <a:endParaRPr dirty="0"/>
          </a:p>
        </p:txBody>
      </p:sp>
      <p:sp>
        <p:nvSpPr>
          <p:cNvPr id="4" name="Text Placeholder 3">
            <a:extLst>
              <a:ext uri="{FF2B5EF4-FFF2-40B4-BE49-F238E27FC236}">
                <a16:creationId xmlns:a16="http://schemas.microsoft.com/office/drawing/2014/main" id="{F7DF5A99-BC82-4ABD-BBE0-CE5CB56FDE07}"/>
              </a:ext>
            </a:extLst>
          </p:cNvPr>
          <p:cNvSpPr>
            <a:spLocks noGrp="1"/>
          </p:cNvSpPr>
          <p:nvPr>
            <p:ph type="body" sz="quarter" idx="15"/>
          </p:nvPr>
        </p:nvSpPr>
        <p:spPr/>
        <p:txBody>
          <a:bodyPr/>
          <a:lstStyle/>
          <a:p>
            <a:r>
              <a:rPr lang="en-US" dirty="0"/>
              <a:t>Interacting with the parent form</a:t>
            </a:r>
          </a:p>
        </p:txBody>
      </p:sp>
      <p:sp>
        <p:nvSpPr>
          <p:cNvPr id="6" name="Text Placeholder 5">
            <a:extLst>
              <a:ext uri="{FF2B5EF4-FFF2-40B4-BE49-F238E27FC236}">
                <a16:creationId xmlns:a16="http://schemas.microsoft.com/office/drawing/2014/main" id="{E7E1A2CE-3DAF-4919-9788-7596EB628E1D}"/>
              </a:ext>
            </a:extLst>
          </p:cNvPr>
          <p:cNvSpPr>
            <a:spLocks noGrp="1"/>
          </p:cNvSpPr>
          <p:nvPr>
            <p:ph type="body" sz="quarter" idx="21"/>
          </p:nvPr>
        </p:nvSpPr>
        <p:spPr/>
        <p:txBody>
          <a:bodyPr/>
          <a:lstStyle/>
          <a:p>
            <a:r>
              <a:rPr lang="en-US" dirty="0"/>
              <a:t>Create Accessible Web Resources</a:t>
            </a:r>
          </a:p>
        </p:txBody>
      </p:sp>
    </p:spTree>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588263" y="457200"/>
            <a:ext cx="11018520" cy="548640"/>
          </a:xfrm>
        </p:spPr>
        <p:txBody>
          <a:bodyPr/>
          <a:lstStyle>
            <a:lvl1pPr>
              <a:defRPr>
                <a:solidFill>
                  <a:schemeClr val="tx1"/>
                </a:solidFill>
              </a:defRPr>
            </a:lvl1pPr>
          </a:lstStyle>
          <a:p>
            <a:r>
              <a:rPr lang="en-US"/>
              <a:t>Cascading style sheet web resources</a:t>
            </a:r>
          </a:p>
        </p:txBody>
      </p:sp>
      <p:sp>
        <p:nvSpPr>
          <p:cNvPr id="3" name="Subtitle"/>
          <p:cNvSpPr>
            <a:spLocks noGrp="1"/>
          </p:cNvSpPr>
          <p:nvPr>
            <p:ph sz="quarter" idx="10"/>
          </p:nvPr>
        </p:nvSpPr>
        <p:spPr>
          <a:xfrm>
            <a:off x="584200" y="1435100"/>
            <a:ext cx="11018838" cy="1280160"/>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t>Cascading Style Sheet (CSS) web resources, when used in conjunction with webpage (HTML) web resources, are used to provide custom styling to that web resource's user interface.</a:t>
            </a:r>
          </a:p>
        </p:txBody>
      </p:sp>
    </p:spTree>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588263" y="457200"/>
            <a:ext cx="11018520" cy="1097280"/>
          </a:xfrm>
        </p:spPr>
        <p:txBody>
          <a:bodyPr/>
          <a:lstStyle>
            <a:lvl1pPr>
              <a:defRPr>
                <a:solidFill>
                  <a:schemeClr val="tx1"/>
                </a:solidFill>
              </a:defRPr>
            </a:lvl1pPr>
          </a:lstStyle>
          <a:p>
            <a:r>
              <a:rPr lang="en-US"/>
              <a:t>Referencing CSS web resources from a webpage resource</a:t>
            </a:r>
          </a:p>
        </p:txBody>
      </p:sp>
      <p:sp>
        <p:nvSpPr>
          <p:cNvPr id="3" name="Subtitle"/>
          <p:cNvSpPr>
            <a:spLocks noGrp="1"/>
          </p:cNvSpPr>
          <p:nvPr>
            <p:ph sz="quarter" idx="10"/>
          </p:nvPr>
        </p:nvSpPr>
        <p:spPr>
          <a:xfrm>
            <a:off x="584200" y="1935480"/>
            <a:ext cx="11018838" cy="426720"/>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t>Web resources can use relative URLs to reference each other.</a:t>
            </a:r>
          </a:p>
        </p:txBody>
      </p:sp>
      <p:sp>
        <p:nvSpPr>
          <p:cNvPr id="4" name="New shape"/>
          <p:cNvSpPr/>
          <p:nvPr/>
        </p:nvSpPr>
        <p:spPr>
          <a:xfrm>
            <a:off x="609600" y="2926080"/>
            <a:ext cx="10972800" cy="850900"/>
          </a:xfrm>
          <a:prstGeom prst="rect">
            <a:avLst/>
          </a:prstGeom>
          <a:solidFill>
            <a:srgbClr val="F5F5F5"/>
          </a:solidFill>
          <a:ln>
            <a:solidFill>
              <a:srgbClr val="DCDCDC"/>
            </a:solidFill>
          </a:ln>
        </p:spPr>
        <p:style>
          <a:lnRef idx="2">
            <a:schemeClr val="accent1">
              <a:shade val="50000"/>
            </a:schemeClr>
          </a:lnRef>
          <a:fillRef idx="1">
            <a:schemeClr val="accent1"/>
          </a:fillRef>
          <a:effectRef idx="0">
            <a:schemeClr val="accent1"/>
          </a:effectRef>
          <a:fontRef idx="minor">
            <a:schemeClr val="lt1"/>
          </a:fontRef>
        </p:style>
        <p:txBody>
          <a:bodyPr wrap="square" lIns="254000" tIns="254000" rIns="254000" bIns="254000" rtlCol="0" anchor="ctr">
            <a:spAutoFit/>
          </a:bodyPr>
          <a:lstStyle/>
          <a:p>
            <a:pPr algn="l">
              <a:lnSpc>
                <a:spcPct val="125000"/>
              </a:lnSpc>
            </a:pPr>
            <a:r>
              <a:rPr sz="1800">
                <a:solidFill>
                  <a:srgbClr val="000000"/>
                </a:solidFill>
              </a:rPr>
              <a:t>&lt;link rel=</a:t>
            </a:r>
            <a:r>
              <a:rPr sz="1800">
                <a:solidFill>
                  <a:srgbClr val="A31515"/>
                </a:solidFill>
              </a:rPr>
              <a:t>"stylesheet"</a:t>
            </a:r>
            <a:r>
              <a:rPr sz="1800">
                <a:solidFill>
                  <a:srgbClr val="000000"/>
                </a:solidFill>
              </a:rPr>
              <a:t> type=</a:t>
            </a:r>
            <a:r>
              <a:rPr sz="1800">
                <a:solidFill>
                  <a:srgbClr val="A31515"/>
                </a:solidFill>
              </a:rPr>
              <a:t>"text/css"</a:t>
            </a:r>
            <a:r>
              <a:rPr sz="1800">
                <a:solidFill>
                  <a:srgbClr val="000000"/>
                </a:solidFill>
              </a:rPr>
              <a:t> href=</a:t>
            </a:r>
            <a:r>
              <a:rPr sz="1800">
                <a:solidFill>
                  <a:srgbClr val="A31515"/>
                </a:solidFill>
              </a:rPr>
              <a:t>"../styles/styles.css"</a:t>
            </a:r>
            <a:r>
              <a:rPr sz="1800">
                <a:solidFill>
                  <a:srgbClr val="000000"/>
                </a:solidFill>
              </a:rPr>
              <a:t> /&gt;</a:t>
            </a:r>
          </a:p>
        </p:txBody>
      </p:sp>
      <p:sp>
        <p:nvSpPr>
          <p:cNvPr id="5" name="New shape"/>
          <p:cNvSpPr/>
          <p:nvPr/>
        </p:nvSpPr>
        <p:spPr>
          <a:xfrm>
            <a:off x="609600" y="2560320"/>
            <a:ext cx="10972800" cy="365760"/>
          </a:xfrm>
          <a:prstGeom prst="rect">
            <a:avLst/>
          </a:prstGeom>
          <a:solidFill>
            <a:srgbClr val="D7D7D7"/>
          </a:solidFill>
          <a:ln>
            <a:solidFill>
              <a:srgbClr val="DCDCDC"/>
            </a:solidFill>
          </a:ln>
        </p:spPr>
        <p:style>
          <a:lnRef idx="2">
            <a:schemeClr val="accent1">
              <a:shade val="50000"/>
            </a:schemeClr>
          </a:lnRef>
          <a:fillRef idx="1">
            <a:schemeClr val="accent1"/>
          </a:fillRef>
          <a:effectRef idx="0">
            <a:schemeClr val="accent1"/>
          </a:effectRef>
          <a:fontRef idx="minor">
            <a:schemeClr val="lt1"/>
          </a:fontRef>
        </p:style>
        <p:txBody>
          <a:bodyPr wrap="square" lIns="254000" rtlCol="0" anchor="ctr">
            <a:spAutoFit/>
          </a:bodyPr>
          <a:lstStyle/>
          <a:p>
            <a:pPr algn="l"/>
            <a:r>
              <a:rPr>
                <a:solidFill>
                  <a:srgbClr val="000000"/>
                </a:solidFill>
              </a:rPr>
              <a:t>HTML</a:t>
            </a:r>
          </a:p>
        </p:txBody>
      </p:sp>
      <p:sp>
        <p:nvSpPr>
          <p:cNvPr id="7" name="New shape">
            <a:extLst>
              <a:ext uri="{FF2B5EF4-FFF2-40B4-BE49-F238E27FC236}">
                <a16:creationId xmlns:a16="http://schemas.microsoft.com/office/drawing/2014/main" id="{5F57A56B-AD39-4E7C-94E4-481DAA3D5BD5}"/>
              </a:ext>
            </a:extLst>
          </p:cNvPr>
          <p:cNvSpPr/>
          <p:nvPr/>
        </p:nvSpPr>
        <p:spPr>
          <a:xfrm>
            <a:off x="609600" y="4338617"/>
            <a:ext cx="10972800" cy="824906"/>
          </a:xfrm>
          <a:prstGeom prst="rect">
            <a:avLst/>
          </a:prstGeom>
          <a:solidFill>
            <a:srgbClr val="F5F5F5"/>
          </a:solidFill>
          <a:ln>
            <a:solidFill>
              <a:srgbClr val="DCDCDC"/>
            </a:solidFill>
          </a:ln>
        </p:spPr>
        <p:style>
          <a:lnRef idx="2">
            <a:schemeClr val="accent1">
              <a:shade val="50000"/>
            </a:schemeClr>
          </a:lnRef>
          <a:fillRef idx="1">
            <a:schemeClr val="accent1"/>
          </a:fillRef>
          <a:effectRef idx="0">
            <a:schemeClr val="accent1"/>
          </a:effectRef>
          <a:fontRef idx="minor">
            <a:schemeClr val="lt1"/>
          </a:fontRef>
        </p:style>
        <p:txBody>
          <a:bodyPr wrap="square" lIns="254000" tIns="254000" rIns="254000" bIns="254000" rtlCol="0" anchor="ctr">
            <a:spAutoFit/>
          </a:bodyPr>
          <a:lstStyle/>
          <a:p>
            <a:pPr algn="l">
              <a:lnSpc>
                <a:spcPct val="125000"/>
              </a:lnSpc>
            </a:pPr>
            <a:r>
              <a:rPr lang="en-US" sz="1800" dirty="0">
                <a:solidFill>
                  <a:srgbClr val="000000"/>
                </a:solidFill>
              </a:rPr>
              <a:t>&lt;link </a:t>
            </a:r>
            <a:r>
              <a:rPr lang="en-US" sz="1800" dirty="0" err="1">
                <a:solidFill>
                  <a:srgbClr val="000000"/>
                </a:solidFill>
              </a:rPr>
              <a:t>rel</a:t>
            </a:r>
            <a:r>
              <a:rPr lang="en-US" sz="1800" dirty="0">
                <a:solidFill>
                  <a:srgbClr val="000000"/>
                </a:solidFill>
              </a:rPr>
              <a:t>="stylesheet" type="text/</a:t>
            </a:r>
            <a:r>
              <a:rPr lang="en-US" sz="1800" dirty="0" err="1">
                <a:solidFill>
                  <a:srgbClr val="000000"/>
                </a:solidFill>
              </a:rPr>
              <a:t>css</a:t>
            </a:r>
            <a:r>
              <a:rPr lang="en-US" sz="1800" dirty="0">
                <a:solidFill>
                  <a:srgbClr val="000000"/>
                </a:solidFill>
              </a:rPr>
              <a:t>" </a:t>
            </a:r>
            <a:r>
              <a:rPr lang="en-US" sz="1800" dirty="0" err="1">
                <a:solidFill>
                  <a:srgbClr val="000000"/>
                </a:solidFill>
              </a:rPr>
              <a:t>href</a:t>
            </a:r>
            <a:r>
              <a:rPr lang="en-US" sz="1800" dirty="0">
                <a:solidFill>
                  <a:srgbClr val="000000"/>
                </a:solidFill>
              </a:rPr>
              <a:t>="../../</a:t>
            </a:r>
            <a:r>
              <a:rPr lang="en-US" sz="1800" dirty="0" err="1">
                <a:solidFill>
                  <a:srgbClr val="000000"/>
                </a:solidFill>
              </a:rPr>
              <a:t>MyIsv</a:t>
            </a:r>
            <a:r>
              <a:rPr lang="en-US" sz="1800" dirty="0">
                <a:solidFill>
                  <a:srgbClr val="000000"/>
                </a:solidFill>
              </a:rPr>
              <a:t>_/styles/styles.css" /&gt;</a:t>
            </a:r>
          </a:p>
        </p:txBody>
      </p:sp>
      <p:sp>
        <p:nvSpPr>
          <p:cNvPr id="9" name="New shape">
            <a:extLst>
              <a:ext uri="{FF2B5EF4-FFF2-40B4-BE49-F238E27FC236}">
                <a16:creationId xmlns:a16="http://schemas.microsoft.com/office/drawing/2014/main" id="{0E312852-5145-44CA-A9C5-473D126E98FB}"/>
              </a:ext>
            </a:extLst>
          </p:cNvPr>
          <p:cNvSpPr/>
          <p:nvPr/>
        </p:nvSpPr>
        <p:spPr>
          <a:xfrm>
            <a:off x="609600" y="3959860"/>
            <a:ext cx="10972800" cy="365760"/>
          </a:xfrm>
          <a:prstGeom prst="rect">
            <a:avLst/>
          </a:prstGeom>
          <a:solidFill>
            <a:srgbClr val="D7D7D7"/>
          </a:solidFill>
          <a:ln>
            <a:solidFill>
              <a:srgbClr val="DCDCDC"/>
            </a:solidFill>
          </a:ln>
        </p:spPr>
        <p:style>
          <a:lnRef idx="2">
            <a:schemeClr val="accent1">
              <a:shade val="50000"/>
            </a:schemeClr>
          </a:lnRef>
          <a:fillRef idx="1">
            <a:schemeClr val="accent1"/>
          </a:fillRef>
          <a:effectRef idx="0">
            <a:schemeClr val="accent1"/>
          </a:effectRef>
          <a:fontRef idx="minor">
            <a:schemeClr val="lt1"/>
          </a:fontRef>
        </p:style>
        <p:txBody>
          <a:bodyPr wrap="square" lIns="254000" rtlCol="0" anchor="ctr">
            <a:spAutoFit/>
          </a:bodyPr>
          <a:lstStyle/>
          <a:p>
            <a:pPr algn="l"/>
            <a:r>
              <a:rPr>
                <a:solidFill>
                  <a:srgbClr val="000000"/>
                </a:solidFill>
              </a:rPr>
              <a:t>HTML</a:t>
            </a:r>
          </a:p>
        </p:txBody>
      </p:sp>
    </p:spTree>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588263" y="457200"/>
            <a:ext cx="11018520" cy="548640"/>
          </a:xfrm>
        </p:spPr>
        <p:txBody>
          <a:bodyPr/>
          <a:lstStyle>
            <a:lvl1pPr>
              <a:defRPr>
                <a:solidFill>
                  <a:schemeClr val="tx1"/>
                </a:solidFill>
              </a:defRPr>
            </a:lvl1pPr>
          </a:lstStyle>
          <a:p>
            <a:r>
              <a:rPr lang="en-US"/>
              <a:t>Image web resources</a:t>
            </a:r>
          </a:p>
        </p:txBody>
      </p:sp>
      <p:sp>
        <p:nvSpPr>
          <p:cNvPr id="3" name="Subtitle"/>
          <p:cNvSpPr>
            <a:spLocks noGrp="1"/>
          </p:cNvSpPr>
          <p:nvPr>
            <p:ph sz="quarter" idx="10"/>
          </p:nvPr>
        </p:nvSpPr>
        <p:spPr>
          <a:xfrm>
            <a:off x="584200" y="1435100"/>
            <a:ext cx="11018838" cy="3717813"/>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rPr dirty="0"/>
              <a:t>Images can be made available for usage in Model-driven apps via image web resources.</a:t>
            </a:r>
          </a:p>
          <a:p>
            <a:pPr marL="342900" lvl="1" indent="-342900">
              <a:spcBef>
                <a:spcPct val="43750"/>
              </a:spcBef>
              <a:spcAft>
                <a:spcPct val="43750"/>
              </a:spcAft>
              <a:buFont typeface="Arial" panose="020B0604020202020204" pitchFamily="34" charset="0"/>
              <a:buChar char="•"/>
            </a:pPr>
            <a:r>
              <a:rPr dirty="0"/>
              <a:t>PNG Format</a:t>
            </a:r>
          </a:p>
          <a:p>
            <a:pPr marL="342900" lvl="1" indent="-342900">
              <a:spcBef>
                <a:spcPct val="43750"/>
              </a:spcBef>
              <a:spcAft>
                <a:spcPct val="43750"/>
              </a:spcAft>
              <a:buFont typeface="Arial" panose="020B0604020202020204" pitchFamily="34" charset="0"/>
              <a:buChar char="•"/>
            </a:pPr>
            <a:r>
              <a:rPr dirty="0"/>
              <a:t>JPG Format</a:t>
            </a:r>
          </a:p>
          <a:p>
            <a:pPr marL="342900" lvl="1" indent="-342900">
              <a:spcBef>
                <a:spcPct val="43750"/>
              </a:spcBef>
              <a:spcAft>
                <a:spcPct val="43750"/>
              </a:spcAft>
              <a:buFont typeface="Arial" panose="020B0604020202020204" pitchFamily="34" charset="0"/>
              <a:buChar char="•"/>
            </a:pPr>
            <a:r>
              <a:rPr dirty="0"/>
              <a:t>GIF Format</a:t>
            </a:r>
          </a:p>
          <a:p>
            <a:pPr marL="342900" lvl="1" indent="-342900">
              <a:spcBef>
                <a:spcPct val="43750"/>
              </a:spcBef>
              <a:spcAft>
                <a:spcPct val="43750"/>
              </a:spcAft>
              <a:buFont typeface="Arial" panose="020B0604020202020204" pitchFamily="34" charset="0"/>
              <a:buChar char="•"/>
            </a:pPr>
            <a:r>
              <a:rPr dirty="0"/>
              <a:t>ICO Format</a:t>
            </a:r>
          </a:p>
          <a:p>
            <a:pPr marL="342900" lvl="1" indent="-342900">
              <a:spcBef>
                <a:spcPct val="43750"/>
              </a:spcBef>
              <a:spcAft>
                <a:spcPct val="43750"/>
              </a:spcAft>
              <a:buFont typeface="Arial" panose="020B0604020202020204" pitchFamily="34" charset="0"/>
              <a:buChar char="•"/>
            </a:pPr>
            <a:r>
              <a:rPr dirty="0"/>
              <a:t>Vector Format (SVG)</a:t>
            </a:r>
          </a:p>
        </p:txBody>
      </p:sp>
    </p:spTree>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588263" y="457200"/>
            <a:ext cx="11018520" cy="548640"/>
          </a:xfrm>
        </p:spPr>
        <p:txBody>
          <a:bodyPr/>
          <a:lstStyle>
            <a:lvl1pPr>
              <a:defRPr>
                <a:solidFill>
                  <a:schemeClr val="tx1"/>
                </a:solidFill>
              </a:defRPr>
            </a:lvl1pPr>
          </a:lstStyle>
          <a:p>
            <a:r>
              <a:rPr lang="en-US"/>
              <a:t>Common uses for image web resources</a:t>
            </a:r>
          </a:p>
        </p:txBody>
      </p:sp>
      <p:sp>
        <p:nvSpPr>
          <p:cNvPr id="3" name="Subtitle"/>
          <p:cNvSpPr>
            <a:spLocks noGrp="1"/>
          </p:cNvSpPr>
          <p:nvPr>
            <p:ph sz="quarter" idx="10"/>
          </p:nvPr>
        </p:nvSpPr>
        <p:spPr>
          <a:xfrm>
            <a:off x="584200" y="1435100"/>
            <a:ext cx="11018838" cy="2777107"/>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rPr dirty="0"/>
              <a:t>A few scenarios that commonly require image web resources include:</a:t>
            </a:r>
          </a:p>
          <a:p>
            <a:pPr marL="342900" lvl="1" indent="-342900">
              <a:spcBef>
                <a:spcPct val="43750"/>
              </a:spcBef>
              <a:spcAft>
                <a:spcPct val="43750"/>
              </a:spcAft>
              <a:buFont typeface="Arial" panose="020B0604020202020204" pitchFamily="34" charset="0"/>
              <a:buChar char="•"/>
            </a:pPr>
            <a:r>
              <a:rPr dirty="0"/>
              <a:t>Custom entity icons (use SVG format)</a:t>
            </a:r>
          </a:p>
          <a:p>
            <a:pPr marL="342900" lvl="1" indent="-342900">
              <a:spcBef>
                <a:spcPct val="43750"/>
              </a:spcBef>
              <a:spcAft>
                <a:spcPct val="43750"/>
              </a:spcAft>
              <a:buFont typeface="Arial" panose="020B0604020202020204" pitchFamily="34" charset="0"/>
              <a:buChar char="•"/>
            </a:pPr>
            <a:r>
              <a:rPr dirty="0"/>
              <a:t>Icons for custom ribbon controls and </a:t>
            </a:r>
            <a:r>
              <a:rPr b="1" dirty="0" err="1"/>
              <a:t>SiteMap</a:t>
            </a:r>
            <a:r>
              <a:rPr dirty="0"/>
              <a:t> subareas</a:t>
            </a:r>
          </a:p>
          <a:p>
            <a:pPr marL="342900" lvl="1" indent="-342900">
              <a:spcBef>
                <a:spcPct val="43750"/>
              </a:spcBef>
              <a:spcAft>
                <a:spcPct val="43750"/>
              </a:spcAft>
              <a:buFont typeface="Arial" panose="020B0604020202020204" pitchFamily="34" charset="0"/>
              <a:buChar char="•"/>
            </a:pPr>
            <a:r>
              <a:rPr dirty="0"/>
              <a:t>Decorative graphics for entity forms and webpage web resources</a:t>
            </a:r>
          </a:p>
          <a:p>
            <a:pPr marL="342900" lvl="1" indent="-342900">
              <a:spcBef>
                <a:spcPct val="43750"/>
              </a:spcBef>
              <a:spcAft>
                <a:spcPct val="43750"/>
              </a:spcAft>
              <a:buFont typeface="Arial" panose="020B0604020202020204" pitchFamily="34" charset="0"/>
              <a:buChar char="•"/>
            </a:pPr>
            <a:r>
              <a:rPr dirty="0"/>
              <a:t>Background images that are used by CSS web resources</a:t>
            </a:r>
          </a:p>
        </p:txBody>
      </p:sp>
    </p:spTree>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588263" y="457200"/>
            <a:ext cx="11018520" cy="548640"/>
          </a:xfrm>
        </p:spPr>
        <p:txBody>
          <a:bodyPr/>
          <a:lstStyle>
            <a:lvl1pPr>
              <a:defRPr>
                <a:solidFill>
                  <a:schemeClr val="tx1"/>
                </a:solidFill>
              </a:defRPr>
            </a:lvl1pPr>
          </a:lstStyle>
          <a:p>
            <a:r>
              <a:rPr lang="en-US"/>
              <a:t>Entity icon best practices</a:t>
            </a:r>
          </a:p>
        </p:txBody>
      </p:sp>
      <p:sp>
        <p:nvSpPr>
          <p:cNvPr id="3" name="Subtitle"/>
          <p:cNvSpPr>
            <a:spLocks noGrp="1"/>
          </p:cNvSpPr>
          <p:nvPr>
            <p:ph sz="quarter" idx="10"/>
          </p:nvPr>
        </p:nvSpPr>
        <p:spPr>
          <a:xfrm>
            <a:off x="584200" y="1435100"/>
            <a:ext cx="11018838" cy="853440"/>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t>We highly recommend that you use the Scalable Vector Graphics (SVG) format for any icon that is presented in the application.</a:t>
            </a:r>
          </a:p>
        </p:txBody>
      </p:sp>
    </p:spTree>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F901AC5-6878-4A79-9A34-10D195DE3DEC}"/>
              </a:ext>
            </a:extLst>
          </p:cNvPr>
          <p:cNvSpPr>
            <a:spLocks noGrp="1"/>
          </p:cNvSpPr>
          <p:nvPr>
            <p:ph type="title"/>
          </p:nvPr>
        </p:nvSpPr>
        <p:spPr/>
        <p:txBody>
          <a:bodyPr/>
          <a:lstStyle/>
          <a:p>
            <a:r>
              <a:rPr lang="en-US" dirty="0"/>
              <a:t>Other types of web resources</a:t>
            </a:r>
          </a:p>
        </p:txBody>
      </p:sp>
      <p:sp>
        <p:nvSpPr>
          <p:cNvPr id="5" name="Text Placeholder 4">
            <a:extLst>
              <a:ext uri="{FF2B5EF4-FFF2-40B4-BE49-F238E27FC236}">
                <a16:creationId xmlns:a16="http://schemas.microsoft.com/office/drawing/2014/main" id="{36922BA1-A72D-4F0F-964F-AF1227388BB7}"/>
              </a:ext>
            </a:extLst>
          </p:cNvPr>
          <p:cNvSpPr>
            <a:spLocks noGrp="1"/>
          </p:cNvSpPr>
          <p:nvPr>
            <p:ph type="body" sz="quarter" idx="11"/>
          </p:nvPr>
        </p:nvSpPr>
        <p:spPr>
          <a:xfrm>
            <a:off x="431096" y="2160416"/>
            <a:ext cx="2134053" cy="3231147"/>
          </a:xfrm>
        </p:spPr>
        <p:txBody>
          <a:bodyPr/>
          <a:lstStyle/>
          <a:p>
            <a:r>
              <a:rPr lang="en-US" dirty="0"/>
              <a:t>Data (XML) web resources</a:t>
            </a:r>
          </a:p>
          <a:p>
            <a:r>
              <a:rPr lang="en-US" b="0" i="0" dirty="0">
                <a:solidFill>
                  <a:srgbClr val="000000"/>
                </a:solidFill>
                <a:effectLst/>
                <a:latin typeface="Times New Roman" panose="02020603050405020304" pitchFamily="18" charset="0"/>
              </a:rPr>
              <a:t>Data (XML) web resources can be used to cache data that you want to use in your solution (that is, configuration settings or metadata)</a:t>
            </a:r>
            <a:endParaRPr lang="en-US" dirty="0"/>
          </a:p>
        </p:txBody>
      </p:sp>
      <p:sp>
        <p:nvSpPr>
          <p:cNvPr id="9" name="Text Placeholder 8">
            <a:extLst>
              <a:ext uri="{FF2B5EF4-FFF2-40B4-BE49-F238E27FC236}">
                <a16:creationId xmlns:a16="http://schemas.microsoft.com/office/drawing/2014/main" id="{3E6C86A2-51A2-48BA-921C-788F65B986A4}"/>
              </a:ext>
            </a:extLst>
          </p:cNvPr>
          <p:cNvSpPr>
            <a:spLocks noGrp="1"/>
          </p:cNvSpPr>
          <p:nvPr>
            <p:ph type="body" sz="quarter" idx="15"/>
          </p:nvPr>
        </p:nvSpPr>
        <p:spPr>
          <a:xfrm>
            <a:off x="2729786" y="2159000"/>
            <a:ext cx="2134053" cy="3231147"/>
          </a:xfrm>
        </p:spPr>
        <p:txBody>
          <a:bodyPr/>
          <a:lstStyle/>
          <a:p>
            <a:r>
              <a:rPr lang="en-US" dirty="0"/>
              <a:t>RESX web resources</a:t>
            </a:r>
          </a:p>
          <a:p>
            <a:r>
              <a:rPr lang="en-US" b="0" i="0" dirty="0">
                <a:solidFill>
                  <a:srgbClr val="000000"/>
                </a:solidFill>
                <a:effectLst/>
                <a:latin typeface="Times New Roman" panose="02020603050405020304" pitchFamily="18" charset="0"/>
              </a:rPr>
              <a:t>RESX web resources are used to manage localized strings in any user interface that you define or with error messages that you'll display. </a:t>
            </a:r>
            <a:endParaRPr lang="en-US" dirty="0"/>
          </a:p>
        </p:txBody>
      </p:sp>
      <p:sp>
        <p:nvSpPr>
          <p:cNvPr id="10" name="Text Placeholder 9">
            <a:extLst>
              <a:ext uri="{FF2B5EF4-FFF2-40B4-BE49-F238E27FC236}">
                <a16:creationId xmlns:a16="http://schemas.microsoft.com/office/drawing/2014/main" id="{243F54CA-79FB-4A0B-9E1B-AA459235B14F}"/>
              </a:ext>
            </a:extLst>
          </p:cNvPr>
          <p:cNvSpPr>
            <a:spLocks noGrp="1"/>
          </p:cNvSpPr>
          <p:nvPr>
            <p:ph type="body" sz="quarter" idx="17"/>
          </p:nvPr>
        </p:nvSpPr>
        <p:spPr>
          <a:xfrm>
            <a:off x="5028476" y="2159000"/>
            <a:ext cx="2134053" cy="3231147"/>
          </a:xfrm>
        </p:spPr>
        <p:txBody>
          <a:bodyPr/>
          <a:lstStyle/>
          <a:p>
            <a:r>
              <a:rPr lang="en-US" dirty="0"/>
              <a:t>Stylesheet (XSL) web resources</a:t>
            </a:r>
          </a:p>
          <a:p>
            <a:r>
              <a:rPr lang="en-US" b="0" i="0" dirty="0">
                <a:solidFill>
                  <a:srgbClr val="000000"/>
                </a:solidFill>
                <a:effectLst/>
                <a:latin typeface="Times New Roman" panose="02020603050405020304" pitchFamily="18" charset="0"/>
              </a:rPr>
              <a:t>Stylesheet (XSL) web resources can be used to transform XML data into other formats, such as HTML.</a:t>
            </a:r>
            <a:endParaRPr lang="en-US" dirty="0"/>
          </a:p>
        </p:txBody>
      </p:sp>
      <p:sp>
        <p:nvSpPr>
          <p:cNvPr id="11" name="Text Placeholder 10">
            <a:extLst>
              <a:ext uri="{FF2B5EF4-FFF2-40B4-BE49-F238E27FC236}">
                <a16:creationId xmlns:a16="http://schemas.microsoft.com/office/drawing/2014/main" id="{E24497FE-B69A-45B3-B404-3C2B5A61AA4F}"/>
              </a:ext>
            </a:extLst>
          </p:cNvPr>
          <p:cNvSpPr>
            <a:spLocks noGrp="1"/>
          </p:cNvSpPr>
          <p:nvPr>
            <p:ph type="body" sz="quarter" idx="19"/>
          </p:nvPr>
        </p:nvSpPr>
        <p:spPr>
          <a:xfrm>
            <a:off x="7327166" y="2159000"/>
            <a:ext cx="2134053" cy="3231147"/>
          </a:xfrm>
        </p:spPr>
        <p:txBody>
          <a:bodyPr/>
          <a:lstStyle/>
          <a:p>
            <a:r>
              <a:rPr lang="en-US" dirty="0"/>
              <a:t>Working with other file types</a:t>
            </a:r>
          </a:p>
          <a:p>
            <a:r>
              <a:rPr lang="en-US" b="0" i="0" dirty="0">
                <a:solidFill>
                  <a:srgbClr val="000000"/>
                </a:solidFill>
                <a:effectLst/>
                <a:latin typeface="Times New Roman" panose="02020603050405020304" pitchFamily="18" charset="0"/>
              </a:rPr>
              <a:t>While the user interface requires you to have your files saved as one of the predefined types, you are able to store web resources of other file types (that is, PDF) by saving these files with an extension that matches one of the predefined types (such as, </a:t>
            </a:r>
            <a:r>
              <a:rPr lang="en-US" b="0" i="1" dirty="0">
                <a:solidFill>
                  <a:srgbClr val="000000"/>
                </a:solidFill>
                <a:effectLst/>
                <a:latin typeface="Times New Roman" panose="02020603050405020304" pitchFamily="18" charset="0"/>
              </a:rPr>
              <a:t>mypdf.pdf.css</a:t>
            </a:r>
            <a:r>
              <a:rPr lang="en-US" b="0" i="0" dirty="0">
                <a:solidFill>
                  <a:srgbClr val="000000"/>
                </a:solidFill>
                <a:effectLst/>
                <a:latin typeface="Times New Roman" panose="02020603050405020304" pitchFamily="18" charset="0"/>
              </a:rPr>
              <a:t>). </a:t>
            </a:r>
            <a:endParaRPr lang="en-US" dirty="0"/>
          </a:p>
        </p:txBody>
      </p:sp>
    </p:spTree>
    <p:extLst>
      <p:ext uri="{BB962C8B-B14F-4D97-AF65-F5344CB8AC3E}">
        <p14:creationId xmlns:p14="http://schemas.microsoft.com/office/powerpoint/2010/main" val="2741210802"/>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436ECEE6-D3DA-46BB-BEA1-17E8CB5F4CA8}"/>
              </a:ext>
            </a:extLst>
          </p:cNvPr>
          <p:cNvSpPr>
            <a:spLocks noGrp="1"/>
          </p:cNvSpPr>
          <p:nvPr>
            <p:ph type="title"/>
          </p:nvPr>
        </p:nvSpPr>
        <p:spPr/>
        <p:txBody>
          <a:bodyPr/>
          <a:lstStyle/>
          <a:p>
            <a:r>
              <a:rPr lang="en-US" dirty="0"/>
              <a:t>Performing common actions with client script</a:t>
            </a:r>
          </a:p>
        </p:txBody>
      </p:sp>
      <p:pic>
        <p:nvPicPr>
          <p:cNvPr id="11" name="Picture Placeholder 10" descr="A picture containing plate, clock, drawing&#10;&#10;Description automatically generated">
            <a:extLst>
              <a:ext uri="{FF2B5EF4-FFF2-40B4-BE49-F238E27FC236}">
                <a16:creationId xmlns:a16="http://schemas.microsoft.com/office/drawing/2014/main" id="{8503762F-64C6-43B2-87DF-7BAF507E4A87}"/>
              </a:ext>
            </a:extLst>
          </p:cNvPr>
          <p:cNvPicPr>
            <a:picLocks noGrp="1" noChangeAspect="1"/>
          </p:cNvPicPr>
          <p:nvPr>
            <p:ph type="pic" sz="quarter" idx="10"/>
          </p:nvPr>
        </p:nvPicPr>
        <p:blipFill>
          <a:blip r:embed="rId2"/>
          <a:srcRect/>
          <a:stretch>
            <a:fillRect/>
          </a:stretch>
        </p:blipFill>
        <p:spPr/>
      </p:pic>
    </p:spTree>
    <p:extLst>
      <p:ext uri="{BB962C8B-B14F-4D97-AF65-F5344CB8AC3E}">
        <p14:creationId xmlns:p14="http://schemas.microsoft.com/office/powerpoint/2010/main" val="117414892"/>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B5D8218-504C-4B7A-8A40-9002533ABE04}"/>
              </a:ext>
            </a:extLst>
          </p:cNvPr>
          <p:cNvSpPr>
            <a:spLocks noGrp="1"/>
          </p:cNvSpPr>
          <p:nvPr>
            <p:ph type="title"/>
          </p:nvPr>
        </p:nvSpPr>
        <p:spPr/>
        <p:txBody>
          <a:bodyPr/>
          <a:lstStyle/>
          <a:p>
            <a:r>
              <a:rPr lang="en-US" dirty="0"/>
              <a:t>What is Microsoft </a:t>
            </a:r>
            <a:r>
              <a:rPr lang="en-US" dirty="0" err="1"/>
              <a:t>Dataverse</a:t>
            </a:r>
            <a:r>
              <a:rPr lang="en-US" dirty="0"/>
              <a:t>?</a:t>
            </a:r>
          </a:p>
        </p:txBody>
      </p:sp>
      <p:sp>
        <p:nvSpPr>
          <p:cNvPr id="5" name="Text Placeholder 4">
            <a:extLst>
              <a:ext uri="{FF2B5EF4-FFF2-40B4-BE49-F238E27FC236}">
                <a16:creationId xmlns:a16="http://schemas.microsoft.com/office/drawing/2014/main" id="{636EFF75-57DD-4C83-B0D1-9112418D43AE}"/>
              </a:ext>
            </a:extLst>
          </p:cNvPr>
          <p:cNvSpPr>
            <a:spLocks noGrp="1"/>
          </p:cNvSpPr>
          <p:nvPr>
            <p:ph type="body" sz="quarter" idx="42"/>
          </p:nvPr>
        </p:nvSpPr>
        <p:spPr>
          <a:xfrm>
            <a:off x="418643" y="1456897"/>
            <a:ext cx="11354713" cy="2248829"/>
          </a:xfrm>
        </p:spPr>
        <p:txBody>
          <a:bodyPr/>
          <a:lstStyle/>
          <a:p>
            <a:pPr rtl="0"/>
            <a:r>
              <a:rPr lang="en-US" sz="2800" b="1" i="0" dirty="0">
                <a:solidFill>
                  <a:srgbClr val="C00000"/>
                </a:solidFill>
                <a:effectLst/>
                <a:latin typeface="docons"/>
              </a:rPr>
              <a:t>Note</a:t>
            </a:r>
          </a:p>
          <a:p>
            <a:r>
              <a:rPr lang="en-US" b="0" i="0" dirty="0">
                <a:solidFill>
                  <a:srgbClr val="171717"/>
                </a:solidFill>
                <a:effectLst/>
                <a:latin typeface="Segoe UI" panose="020B0502040204020203" pitchFamily="34" charset="0"/>
              </a:rPr>
              <a:t>Effective November 2020:</a:t>
            </a:r>
          </a:p>
          <a:p>
            <a:pPr marL="285750" indent="-285750">
              <a:buFont typeface="Arial" panose="020B0604020202020204" pitchFamily="34" charset="0"/>
              <a:buChar char="•"/>
            </a:pPr>
            <a:r>
              <a:rPr lang="en-US" b="0" i="0" dirty="0">
                <a:solidFill>
                  <a:srgbClr val="171717"/>
                </a:solidFill>
                <a:effectLst/>
                <a:latin typeface="Segoe UI" panose="020B0502040204020203" pitchFamily="34" charset="0"/>
              </a:rPr>
              <a:t>Common Data Service has been renamed to Microsoft </a:t>
            </a:r>
            <a:r>
              <a:rPr lang="en-US" b="0" i="0" dirty="0" err="1">
                <a:solidFill>
                  <a:srgbClr val="171717"/>
                </a:solidFill>
                <a:effectLst/>
                <a:latin typeface="Segoe UI" panose="020B0502040204020203" pitchFamily="34" charset="0"/>
              </a:rPr>
              <a:t>Dataverse</a:t>
            </a:r>
            <a:r>
              <a:rPr lang="en-US" b="0" i="0" dirty="0">
                <a:solidFill>
                  <a:srgbClr val="171717"/>
                </a:solidFill>
                <a:effectLst/>
                <a:latin typeface="Segoe UI" panose="020B0502040204020203" pitchFamily="34" charset="0"/>
              </a:rPr>
              <a:t>. </a:t>
            </a:r>
            <a:r>
              <a:rPr lang="en-US" b="1" i="0" u="none" strike="noStrike" dirty="0">
                <a:solidFill>
                  <a:schemeClr val="accent2"/>
                </a:solidFill>
                <a:effectLst/>
                <a:latin typeface="Segoe UI" panose="020B0502040204020203" pitchFamily="34" charset="0"/>
                <a:hlinkClick r:id="rId2">
                  <a:extLst>
                    <a:ext uri="{A12FA001-AC4F-418D-AE19-62706E023703}">
                      <ahyp:hlinkClr xmlns:ahyp="http://schemas.microsoft.com/office/drawing/2018/hyperlinkcolor" val="tx"/>
                    </a:ext>
                  </a:extLst>
                </a:hlinkClick>
              </a:rPr>
              <a:t>Learn more</a:t>
            </a:r>
            <a:endParaRPr lang="en-US" b="0" i="0" dirty="0">
              <a:solidFill>
                <a:schemeClr val="accent2"/>
              </a:solidFill>
              <a:effectLst/>
              <a:latin typeface="Segoe UI" panose="020B0502040204020203" pitchFamily="34" charset="0"/>
            </a:endParaRPr>
          </a:p>
          <a:p>
            <a:pPr marL="285750" indent="-285750">
              <a:buFont typeface="Arial" panose="020B0604020202020204" pitchFamily="34" charset="0"/>
              <a:buChar char="•"/>
            </a:pPr>
            <a:r>
              <a:rPr lang="en-US" b="0" i="0" dirty="0">
                <a:solidFill>
                  <a:srgbClr val="171717"/>
                </a:solidFill>
                <a:effectLst/>
                <a:latin typeface="Segoe UI" panose="020B0502040204020203" pitchFamily="34" charset="0"/>
              </a:rPr>
              <a:t>Some terminology in Microsoft </a:t>
            </a:r>
            <a:r>
              <a:rPr lang="en-US" b="0" i="0" dirty="0" err="1">
                <a:solidFill>
                  <a:srgbClr val="171717"/>
                </a:solidFill>
                <a:effectLst/>
                <a:latin typeface="Segoe UI" panose="020B0502040204020203" pitchFamily="34" charset="0"/>
              </a:rPr>
              <a:t>Dataverse</a:t>
            </a:r>
            <a:r>
              <a:rPr lang="en-US" b="0" i="0" dirty="0">
                <a:solidFill>
                  <a:srgbClr val="171717"/>
                </a:solidFill>
                <a:effectLst/>
                <a:latin typeface="Segoe UI" panose="020B0502040204020203" pitchFamily="34" charset="0"/>
              </a:rPr>
              <a:t> has been updated. For example, </a:t>
            </a:r>
            <a:r>
              <a:rPr lang="en-US" b="0" i="1" dirty="0">
                <a:solidFill>
                  <a:srgbClr val="171717"/>
                </a:solidFill>
                <a:effectLst/>
                <a:latin typeface="Segoe UI" panose="020B0502040204020203" pitchFamily="34" charset="0"/>
              </a:rPr>
              <a:t>entity</a:t>
            </a:r>
            <a:r>
              <a:rPr lang="en-US" b="0" i="0" dirty="0">
                <a:solidFill>
                  <a:srgbClr val="171717"/>
                </a:solidFill>
                <a:effectLst/>
                <a:latin typeface="Segoe UI" panose="020B0502040204020203" pitchFamily="34" charset="0"/>
              </a:rPr>
              <a:t> is now </a:t>
            </a:r>
            <a:r>
              <a:rPr lang="en-US" b="0" i="1" dirty="0">
                <a:solidFill>
                  <a:srgbClr val="171717"/>
                </a:solidFill>
                <a:effectLst/>
                <a:latin typeface="Segoe UI" panose="020B0502040204020203" pitchFamily="34" charset="0"/>
              </a:rPr>
              <a:t>table</a:t>
            </a:r>
            <a:r>
              <a:rPr lang="en-US" b="0" i="0" dirty="0">
                <a:solidFill>
                  <a:srgbClr val="171717"/>
                </a:solidFill>
                <a:effectLst/>
                <a:latin typeface="Segoe UI" panose="020B0502040204020203" pitchFamily="34" charset="0"/>
              </a:rPr>
              <a:t> and </a:t>
            </a:r>
            <a:r>
              <a:rPr lang="en-US" b="0" i="1" dirty="0">
                <a:solidFill>
                  <a:srgbClr val="171717"/>
                </a:solidFill>
                <a:effectLst/>
                <a:latin typeface="Segoe UI" panose="020B0502040204020203" pitchFamily="34" charset="0"/>
              </a:rPr>
              <a:t>field</a:t>
            </a:r>
            <a:r>
              <a:rPr lang="en-US" b="0" i="0" dirty="0">
                <a:solidFill>
                  <a:srgbClr val="171717"/>
                </a:solidFill>
                <a:effectLst/>
                <a:latin typeface="Segoe UI" panose="020B0502040204020203" pitchFamily="34" charset="0"/>
              </a:rPr>
              <a:t> is now </a:t>
            </a:r>
            <a:r>
              <a:rPr lang="en-US" b="0" i="1" dirty="0">
                <a:solidFill>
                  <a:srgbClr val="171717"/>
                </a:solidFill>
                <a:effectLst/>
                <a:latin typeface="Segoe UI" panose="020B0502040204020203" pitchFamily="34" charset="0"/>
              </a:rPr>
              <a:t>column</a:t>
            </a:r>
            <a:r>
              <a:rPr lang="en-US" b="0" i="0" dirty="0">
                <a:solidFill>
                  <a:srgbClr val="171717"/>
                </a:solidFill>
                <a:effectLst/>
                <a:latin typeface="Segoe UI" panose="020B0502040204020203" pitchFamily="34" charset="0"/>
              </a:rPr>
              <a:t>. </a:t>
            </a:r>
            <a:r>
              <a:rPr lang="en-US" b="1" i="0" u="none" strike="noStrike" dirty="0">
                <a:solidFill>
                  <a:schemeClr val="accent2"/>
                </a:solidFill>
                <a:effectLst/>
                <a:latin typeface="Segoe UI" panose="020B0502040204020203" pitchFamily="34" charset="0"/>
                <a:hlinkClick r:id="rId3">
                  <a:extLst>
                    <a:ext uri="{A12FA001-AC4F-418D-AE19-62706E023703}">
                      <ahyp:hlinkClr xmlns:ahyp="http://schemas.microsoft.com/office/drawing/2018/hyperlinkcolor" val="tx"/>
                    </a:ext>
                  </a:extLst>
                </a:hlinkClick>
              </a:rPr>
              <a:t>Learn more</a:t>
            </a:r>
            <a:endParaRPr lang="en-US" b="0" i="0" dirty="0">
              <a:solidFill>
                <a:schemeClr val="accent2"/>
              </a:solidFill>
              <a:effectLst/>
              <a:latin typeface="Segoe UI" panose="020B0502040204020203" pitchFamily="34" charset="0"/>
            </a:endParaRPr>
          </a:p>
          <a:p>
            <a:endParaRPr lang="en-US" dirty="0"/>
          </a:p>
        </p:txBody>
      </p:sp>
    </p:spTree>
    <p:extLst>
      <p:ext uri="{BB962C8B-B14F-4D97-AF65-F5344CB8AC3E}">
        <p14:creationId xmlns:p14="http://schemas.microsoft.com/office/powerpoint/2010/main" val="1458479330"/>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tx1"/>
                </a:solidFill>
              </a:defRPr>
            </a:lvl1pPr>
          </a:lstStyle>
          <a:p>
            <a:r>
              <a:rPr lang="en-US"/>
              <a:t>Introduction to client-side scripting</a:t>
            </a:r>
          </a:p>
        </p:txBody>
      </p:sp>
      <p:sp>
        <p:nvSpPr>
          <p:cNvPr id="3" name="Subtitle"/>
          <p:cNvSpPr>
            <a:spLocks noGrp="1"/>
          </p:cNvSpPr>
          <p:nvPr>
            <p:ph type="body" sz="quarter" idx="42"/>
          </p:nvPr>
        </p:nvSpPr>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t>With a platform as focused on "No-Code" and "Low-Code" as the Microsoft Power Platform, it can be as important to know what can be done without coding, as it is to know what can be done with it.</a:t>
            </a:r>
          </a:p>
        </p:txBody>
      </p:sp>
    </p:spTree>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tx1"/>
                </a:solidFill>
              </a:defRPr>
            </a:lvl1pPr>
          </a:lstStyle>
          <a:p>
            <a:r>
              <a:rPr lang="en-US"/>
              <a:t>The Microsoft Power Platform client-side scripting backstory</a:t>
            </a:r>
          </a:p>
        </p:txBody>
      </p:sp>
      <p:sp>
        <p:nvSpPr>
          <p:cNvPr id="3" name="Subtitle"/>
          <p:cNvSpPr>
            <a:spLocks noGrp="1"/>
          </p:cNvSpPr>
          <p:nvPr>
            <p:ph type="body" sz="quarter" idx="42"/>
          </p:nvPr>
        </p:nvSpPr>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t>The Microsoft Power Platform's rich history of supporting client-side scripting dates to its Microsoft Dynamics CRM roots.</a:t>
            </a:r>
          </a:p>
        </p:txBody>
      </p:sp>
    </p:spTree>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tx1"/>
                </a:solidFill>
              </a:defRPr>
            </a:lvl1pPr>
          </a:lstStyle>
          <a:p>
            <a:r>
              <a:rPr lang="en-US"/>
              <a:t>The Xrm client framework</a:t>
            </a:r>
          </a:p>
        </p:txBody>
      </p:sp>
      <p:sp>
        <p:nvSpPr>
          <p:cNvPr id="3" name="Subtitle"/>
          <p:cNvSpPr>
            <a:spLocks noGrp="1"/>
          </p:cNvSpPr>
          <p:nvPr>
            <p:ph type="body" sz="quarter" idx="42"/>
          </p:nvPr>
        </p:nvSpPr>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t>Rather than using JQuery or the DOM directly to show/hide a control on a form, the Xrm framework provides a JavaScript function to show or hide a control based on the configured name of the control.</a:t>
            </a:r>
          </a:p>
        </p:txBody>
      </p:sp>
    </p:spTree>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588263" y="457200"/>
            <a:ext cx="11018520" cy="548640"/>
          </a:xfrm>
        </p:spPr>
        <p:txBody>
          <a:bodyPr/>
          <a:lstStyle>
            <a:lvl1pPr>
              <a:defRPr>
                <a:solidFill>
                  <a:schemeClr val="tx1"/>
                </a:solidFill>
              </a:defRPr>
            </a:lvl1pPr>
          </a:lstStyle>
          <a:p>
            <a:r>
              <a:rPr lang="en-US"/>
              <a:t>Handling events in forms and grids</a:t>
            </a:r>
          </a:p>
        </p:txBody>
      </p:sp>
      <p:sp>
        <p:nvSpPr>
          <p:cNvPr id="3" name="Subtitle"/>
          <p:cNvSpPr>
            <a:spLocks noGrp="1"/>
          </p:cNvSpPr>
          <p:nvPr>
            <p:ph sz="quarter" idx="10"/>
          </p:nvPr>
        </p:nvSpPr>
        <p:spPr>
          <a:xfrm>
            <a:off x="584200" y="1435100"/>
            <a:ext cx="11018838" cy="2509277"/>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rPr dirty="0"/>
              <a:t>You can attach client script functions to handle various events that occur in a model-driven app form.</a:t>
            </a:r>
          </a:p>
          <a:p>
            <a:pPr marL="342900" lvl="1" indent="-342900">
              <a:spcBef>
                <a:spcPct val="43750"/>
              </a:spcBef>
              <a:spcAft>
                <a:spcPct val="43750"/>
              </a:spcAft>
              <a:buFont typeface="Arial" panose="020B0604020202020204" pitchFamily="34" charset="0"/>
              <a:buChar char="•"/>
            </a:pPr>
            <a:r>
              <a:rPr dirty="0"/>
              <a:t>A form loads.</a:t>
            </a:r>
          </a:p>
          <a:p>
            <a:pPr marL="342900" lvl="1" indent="-342900">
              <a:spcBef>
                <a:spcPct val="43750"/>
              </a:spcBef>
              <a:spcAft>
                <a:spcPct val="43750"/>
              </a:spcAft>
              <a:buFont typeface="Arial" panose="020B0604020202020204" pitchFamily="34" charset="0"/>
              <a:buChar char="•"/>
            </a:pPr>
            <a:r>
              <a:rPr dirty="0"/>
              <a:t>Data is changed in a field or an item within the form.</a:t>
            </a:r>
          </a:p>
          <a:p>
            <a:pPr marL="342900" lvl="1" indent="-342900">
              <a:spcBef>
                <a:spcPct val="43750"/>
              </a:spcBef>
              <a:spcAft>
                <a:spcPct val="43750"/>
              </a:spcAft>
              <a:buFont typeface="Arial" panose="020B0604020202020204" pitchFamily="34" charset="0"/>
              <a:buChar char="•"/>
            </a:pPr>
            <a:r>
              <a:rPr dirty="0"/>
              <a:t>Data is saved in a form.</a:t>
            </a:r>
          </a:p>
        </p:txBody>
      </p:sp>
    </p:spTree>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418643" y="440494"/>
            <a:ext cx="11341268" cy="680196"/>
          </a:xfrm>
        </p:spPr>
        <p:txBody>
          <a:bodyPr wrap="square" anchor="t">
            <a:normAutofit/>
          </a:bodyPr>
          <a:lstStyle>
            <a:lvl1pPr>
              <a:defRPr>
                <a:solidFill>
                  <a:schemeClr val="tx1"/>
                </a:solidFill>
              </a:defRPr>
            </a:lvl1pPr>
          </a:lstStyle>
          <a:p>
            <a:r>
              <a:rPr lang="en-US">
                <a:solidFill>
                  <a:srgbClr val="000000"/>
                </a:solidFill>
              </a:rPr>
              <a:t>Attribute OnChange event</a:t>
            </a:r>
          </a:p>
        </p:txBody>
      </p:sp>
      <p:sp>
        <p:nvSpPr>
          <p:cNvPr id="7" name="Text Placeholder 6">
            <a:extLst>
              <a:ext uri="{FF2B5EF4-FFF2-40B4-BE49-F238E27FC236}">
                <a16:creationId xmlns:a16="http://schemas.microsoft.com/office/drawing/2014/main" id="{6BB4C5F5-2211-4034-A30A-44F7932301B0}"/>
              </a:ext>
            </a:extLst>
          </p:cNvPr>
          <p:cNvSpPr>
            <a:spLocks noGrp="1"/>
          </p:cNvSpPr>
          <p:nvPr>
            <p:ph type="body" sz="quarter" idx="11"/>
          </p:nvPr>
        </p:nvSpPr>
        <p:spPr>
          <a:xfrm>
            <a:off x="432090" y="1456896"/>
            <a:ext cx="11341268" cy="896552"/>
          </a:xfrm>
        </p:spPr>
        <p:txBody>
          <a:bodyPr wrap="square" anchor="ctr">
            <a:normAutofit/>
          </a:bodyPr>
          <a:lstStyle/>
          <a:p>
            <a:r>
              <a:rPr lang="en-US" sz="1800"/>
              <a:t>Event triggers</a:t>
            </a:r>
          </a:p>
          <a:p>
            <a:r>
              <a:rPr lang="en-US" sz="1800"/>
              <a:t>Attribute </a:t>
            </a:r>
            <a:r>
              <a:rPr lang="en-US" sz="1800" err="1"/>
              <a:t>OnChange</a:t>
            </a:r>
            <a:r>
              <a:rPr lang="en-US" sz="1800"/>
              <a:t> events occur in the following situations:</a:t>
            </a:r>
          </a:p>
        </p:txBody>
      </p:sp>
      <p:sp>
        <p:nvSpPr>
          <p:cNvPr id="5" name="Text Placeholder 4">
            <a:extLst>
              <a:ext uri="{FF2B5EF4-FFF2-40B4-BE49-F238E27FC236}">
                <a16:creationId xmlns:a16="http://schemas.microsoft.com/office/drawing/2014/main" id="{52CADD83-6FFB-4411-9D91-80E8F97E1673}"/>
              </a:ext>
            </a:extLst>
          </p:cNvPr>
          <p:cNvSpPr>
            <a:spLocks noGrp="1"/>
          </p:cNvSpPr>
          <p:nvPr>
            <p:ph type="body" sz="quarter" idx="15"/>
          </p:nvPr>
        </p:nvSpPr>
        <p:spPr>
          <a:xfrm>
            <a:off x="432090" y="2472176"/>
            <a:ext cx="11341268" cy="896552"/>
          </a:xfrm>
        </p:spPr>
        <p:txBody>
          <a:bodyPr wrap="square" anchor="ctr">
            <a:normAutofit/>
          </a:bodyPr>
          <a:lstStyle/>
          <a:p>
            <a:r>
              <a:rPr lang="en-US" sz="1500" b="1" i="0">
                <a:effectLst/>
              </a:rPr>
              <a:t>Form Field Changes in the UI:</a:t>
            </a:r>
            <a:r>
              <a:rPr lang="en-US" sz="1500" b="0" i="0">
                <a:effectLst/>
              </a:rPr>
              <a:t> - If data in an attribute's form field has been changed and focus is lost. The only exception to this is the Two-Option (Boolean) field type that is formatted as buttons or check boxes. In these cases, the event occurs immediately after the value has changed. In the event of this scenario, you'll want to use the </a:t>
            </a:r>
            <a:r>
              <a:rPr lang="en-US" sz="1500" b="0" i="0" err="1">
                <a:effectLst/>
              </a:rPr>
              <a:t>fireOnChange</a:t>
            </a:r>
            <a:r>
              <a:rPr lang="en-US" sz="1500" b="0" i="0">
                <a:effectLst/>
              </a:rPr>
              <a:t> event to fire the event manually.</a:t>
            </a:r>
          </a:p>
        </p:txBody>
      </p:sp>
      <p:sp>
        <p:nvSpPr>
          <p:cNvPr id="6" name="Text Placeholder 5">
            <a:extLst>
              <a:ext uri="{FF2B5EF4-FFF2-40B4-BE49-F238E27FC236}">
                <a16:creationId xmlns:a16="http://schemas.microsoft.com/office/drawing/2014/main" id="{1152EF7F-C0D2-41A0-80CE-2CA51A13B80B}"/>
              </a:ext>
            </a:extLst>
          </p:cNvPr>
          <p:cNvSpPr>
            <a:spLocks noGrp="1"/>
          </p:cNvSpPr>
          <p:nvPr>
            <p:ph type="body" sz="quarter" idx="17"/>
          </p:nvPr>
        </p:nvSpPr>
        <p:spPr>
          <a:xfrm>
            <a:off x="432090" y="3487457"/>
            <a:ext cx="11341268" cy="896552"/>
          </a:xfrm>
        </p:spPr>
        <p:txBody>
          <a:bodyPr wrap="square" anchor="ctr">
            <a:normAutofit/>
          </a:bodyPr>
          <a:lstStyle/>
          <a:p>
            <a:r>
              <a:rPr lang="en-US" sz="1800" b="1" i="0">
                <a:effectLst/>
              </a:rPr>
              <a:t>Form Refresh</a:t>
            </a:r>
            <a:r>
              <a:rPr lang="en-US" sz="1800" b="0" i="0">
                <a:effectLst/>
              </a:rPr>
              <a:t> - Upon form refresh, such as after a record is saved, the </a:t>
            </a:r>
            <a:r>
              <a:rPr lang="en-US" sz="1800" b="0" i="0" err="1">
                <a:effectLst/>
              </a:rPr>
              <a:t>OnChange</a:t>
            </a:r>
            <a:r>
              <a:rPr lang="en-US" sz="1800" b="0" i="0">
                <a:effectLst/>
              </a:rPr>
              <a:t> event will fire if data has changed on the server.</a:t>
            </a:r>
            <a:endParaRPr lang="en-US" sz="1800"/>
          </a:p>
        </p:txBody>
      </p:sp>
      <p:sp>
        <p:nvSpPr>
          <p:cNvPr id="4" name="Text Placeholder 3">
            <a:extLst>
              <a:ext uri="{FF2B5EF4-FFF2-40B4-BE49-F238E27FC236}">
                <a16:creationId xmlns:a16="http://schemas.microsoft.com/office/drawing/2014/main" id="{6D5CE5E5-C011-42BB-9D42-C47E89A01FAC}"/>
              </a:ext>
            </a:extLst>
          </p:cNvPr>
          <p:cNvSpPr>
            <a:spLocks noGrp="1"/>
          </p:cNvSpPr>
          <p:nvPr>
            <p:ph type="body" sz="quarter" idx="19"/>
          </p:nvPr>
        </p:nvSpPr>
        <p:spPr>
          <a:xfrm>
            <a:off x="432090" y="4502737"/>
            <a:ext cx="11341268" cy="896552"/>
          </a:xfrm>
        </p:spPr>
        <p:txBody>
          <a:bodyPr wrap="square" anchor="ctr">
            <a:normAutofit/>
          </a:bodyPr>
          <a:lstStyle/>
          <a:p>
            <a:r>
              <a:rPr lang="en-US" sz="1800" b="1" i="0">
                <a:effectLst/>
              </a:rPr>
              <a:t>From Code</a:t>
            </a:r>
            <a:r>
              <a:rPr lang="en-US" sz="1800" b="0" i="0">
                <a:effectLst/>
              </a:rPr>
              <a:t> - The </a:t>
            </a:r>
            <a:r>
              <a:rPr lang="en-US" sz="1800" b="0" i="0" err="1">
                <a:effectLst/>
              </a:rPr>
              <a:t>OnChange</a:t>
            </a:r>
            <a:r>
              <a:rPr lang="en-US" sz="1800" b="0" i="0">
                <a:effectLst/>
              </a:rPr>
              <a:t> event can be fired manually by calling the corresponding attribute's </a:t>
            </a:r>
            <a:r>
              <a:rPr lang="en-US" sz="1800" b="0" i="0" err="1">
                <a:effectLst/>
              </a:rPr>
              <a:t>fireOnChange</a:t>
            </a:r>
            <a:r>
              <a:rPr lang="en-US" sz="1800" b="0" i="0">
                <a:effectLst/>
              </a:rPr>
              <a:t> method.</a:t>
            </a:r>
            <a:endParaRPr lang="en-US" sz="1800"/>
          </a:p>
        </p:txBody>
      </p:sp>
    </p:spTree>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418643" y="440494"/>
            <a:ext cx="11341268" cy="680196"/>
          </a:xfrm>
        </p:spPr>
        <p:txBody>
          <a:bodyPr wrap="square" anchor="t">
            <a:normAutofit/>
          </a:bodyPr>
          <a:lstStyle>
            <a:lvl1pPr>
              <a:defRPr>
                <a:solidFill>
                  <a:schemeClr val="tx1"/>
                </a:solidFill>
              </a:defRPr>
            </a:lvl1pPr>
          </a:lstStyle>
          <a:p>
            <a:r>
              <a:rPr lang="en-US">
                <a:solidFill>
                  <a:srgbClr val="000000"/>
                </a:solidFill>
              </a:rPr>
              <a:t>Form OnLoad events</a:t>
            </a:r>
            <a:endParaRPr lang="en-US" dirty="0">
              <a:solidFill>
                <a:srgbClr val="000000"/>
              </a:solidFill>
            </a:endParaRPr>
          </a:p>
        </p:txBody>
      </p:sp>
      <p:sp>
        <p:nvSpPr>
          <p:cNvPr id="7" name="Text Placeholder 6">
            <a:extLst>
              <a:ext uri="{FF2B5EF4-FFF2-40B4-BE49-F238E27FC236}">
                <a16:creationId xmlns:a16="http://schemas.microsoft.com/office/drawing/2014/main" id="{6BB4C5F5-2211-4034-A30A-44F7932301B0}"/>
              </a:ext>
            </a:extLst>
          </p:cNvPr>
          <p:cNvSpPr>
            <a:spLocks noGrp="1"/>
          </p:cNvSpPr>
          <p:nvPr>
            <p:ph type="body" sz="quarter" idx="11"/>
          </p:nvPr>
        </p:nvSpPr>
        <p:spPr>
          <a:xfrm>
            <a:off x="432090" y="1456896"/>
            <a:ext cx="11341268" cy="896552"/>
          </a:xfrm>
        </p:spPr>
        <p:txBody>
          <a:bodyPr wrap="square" anchor="ctr">
            <a:normAutofit/>
          </a:bodyPr>
          <a:lstStyle/>
          <a:p>
            <a:r>
              <a:rPr lang="en-US" sz="1500" b="1" dirty="0"/>
              <a:t>Event triggers</a:t>
            </a:r>
          </a:p>
          <a:p>
            <a:r>
              <a:rPr lang="en-US" sz="1500" dirty="0"/>
              <a:t>Form </a:t>
            </a:r>
            <a:r>
              <a:rPr lang="en-US" sz="1500" dirty="0" err="1"/>
              <a:t>OnLoad</a:t>
            </a:r>
            <a:r>
              <a:rPr lang="en-US" sz="1500" dirty="0"/>
              <a:t> events occur in the following situations:</a:t>
            </a:r>
          </a:p>
        </p:txBody>
      </p:sp>
      <p:sp>
        <p:nvSpPr>
          <p:cNvPr id="5" name="Text Placeholder 4">
            <a:extLst>
              <a:ext uri="{FF2B5EF4-FFF2-40B4-BE49-F238E27FC236}">
                <a16:creationId xmlns:a16="http://schemas.microsoft.com/office/drawing/2014/main" id="{52CADD83-6FFB-4411-9D91-80E8F97E1673}"/>
              </a:ext>
            </a:extLst>
          </p:cNvPr>
          <p:cNvSpPr>
            <a:spLocks noGrp="1"/>
          </p:cNvSpPr>
          <p:nvPr>
            <p:ph type="body" sz="quarter" idx="15"/>
          </p:nvPr>
        </p:nvSpPr>
        <p:spPr>
          <a:xfrm>
            <a:off x="432090" y="2472176"/>
            <a:ext cx="11341268" cy="896552"/>
          </a:xfrm>
        </p:spPr>
        <p:txBody>
          <a:bodyPr wrap="square" anchor="ctr">
            <a:noAutofit/>
          </a:bodyPr>
          <a:lstStyle/>
          <a:p>
            <a:r>
              <a:rPr lang="en-US" sz="1500" b="1" i="0" dirty="0">
                <a:solidFill>
                  <a:srgbClr val="000000"/>
                </a:solidFill>
                <a:effectLst/>
                <a:latin typeface="Times New Roman" panose="02020603050405020304" pitchFamily="18" charset="0"/>
              </a:rPr>
              <a:t>From Code</a:t>
            </a:r>
            <a:r>
              <a:rPr lang="en-US" sz="1500" b="0" i="0" dirty="0">
                <a:solidFill>
                  <a:srgbClr val="000000"/>
                </a:solidFill>
                <a:effectLst/>
                <a:latin typeface="Times New Roman" panose="02020603050405020304" pitchFamily="18" charset="0"/>
              </a:rPr>
              <a:t> - You can use the </a:t>
            </a:r>
            <a:r>
              <a:rPr lang="en-US" sz="1500" b="0" i="0" dirty="0" err="1">
                <a:solidFill>
                  <a:srgbClr val="000000"/>
                </a:solidFill>
                <a:effectLst/>
                <a:latin typeface="Times New Roman" panose="02020603050405020304" pitchFamily="18" charset="0"/>
              </a:rPr>
              <a:t>formContext.data.refresh</a:t>
            </a:r>
            <a:r>
              <a:rPr lang="en-US" sz="1500" b="0" i="0" dirty="0">
                <a:solidFill>
                  <a:srgbClr val="000000"/>
                </a:solidFill>
                <a:effectLst/>
                <a:latin typeface="Times New Roman" panose="02020603050405020304" pitchFamily="18" charset="0"/>
              </a:rPr>
              <a:t> method to manually trigger the form data </a:t>
            </a:r>
            <a:r>
              <a:rPr lang="en-US" sz="1500" b="0" i="0" dirty="0" err="1">
                <a:solidFill>
                  <a:srgbClr val="000000"/>
                </a:solidFill>
                <a:effectLst/>
                <a:latin typeface="Times New Roman" panose="02020603050405020304" pitchFamily="18" charset="0"/>
              </a:rPr>
              <a:t>OnLoad</a:t>
            </a:r>
            <a:r>
              <a:rPr lang="en-US" sz="1500" b="0" i="0" dirty="0">
                <a:solidFill>
                  <a:srgbClr val="000000"/>
                </a:solidFill>
                <a:effectLst/>
                <a:latin typeface="Times New Roman" panose="02020603050405020304" pitchFamily="18" charset="0"/>
              </a:rPr>
              <a:t> event. Note that this event is different from the generic Form </a:t>
            </a:r>
            <a:r>
              <a:rPr lang="en-US" sz="1500" b="0" i="0" dirty="0" err="1">
                <a:solidFill>
                  <a:srgbClr val="000000"/>
                </a:solidFill>
                <a:effectLst/>
                <a:latin typeface="Times New Roman" panose="02020603050405020304" pitchFamily="18" charset="0"/>
              </a:rPr>
              <a:t>OnLoad</a:t>
            </a:r>
            <a:r>
              <a:rPr lang="en-US" sz="1500" b="0" i="0" dirty="0">
                <a:solidFill>
                  <a:srgbClr val="000000"/>
                </a:solidFill>
                <a:effectLst/>
                <a:latin typeface="Times New Roman" panose="02020603050405020304" pitchFamily="18" charset="0"/>
              </a:rPr>
              <a:t> event in that in addition to being called on initial page load, it is called when page data is explicitly refreshed either through the </a:t>
            </a:r>
            <a:r>
              <a:rPr lang="en-US" sz="1500" b="0" i="0" dirty="0" err="1">
                <a:solidFill>
                  <a:srgbClr val="000000"/>
                </a:solidFill>
                <a:effectLst/>
                <a:latin typeface="Times New Roman" panose="02020603050405020304" pitchFamily="18" charset="0"/>
              </a:rPr>
              <a:t>formContext.data.refresh</a:t>
            </a:r>
            <a:r>
              <a:rPr lang="en-US" sz="1500" b="0" i="0" dirty="0">
                <a:solidFill>
                  <a:srgbClr val="000000"/>
                </a:solidFill>
                <a:effectLst/>
                <a:latin typeface="Times New Roman" panose="02020603050405020304" pitchFamily="18" charset="0"/>
              </a:rPr>
              <a:t> method or from a user who is saving the record, if any changes have been made.</a:t>
            </a:r>
            <a:endParaRPr lang="en-US" sz="1500" b="0" i="0" dirty="0">
              <a:effectLst/>
            </a:endParaRPr>
          </a:p>
        </p:txBody>
      </p:sp>
      <p:sp>
        <p:nvSpPr>
          <p:cNvPr id="6" name="Text Placeholder 5">
            <a:extLst>
              <a:ext uri="{FF2B5EF4-FFF2-40B4-BE49-F238E27FC236}">
                <a16:creationId xmlns:a16="http://schemas.microsoft.com/office/drawing/2014/main" id="{1152EF7F-C0D2-41A0-80CE-2CA51A13B80B}"/>
              </a:ext>
            </a:extLst>
          </p:cNvPr>
          <p:cNvSpPr>
            <a:spLocks noGrp="1"/>
          </p:cNvSpPr>
          <p:nvPr>
            <p:ph type="body" sz="quarter" idx="17"/>
          </p:nvPr>
        </p:nvSpPr>
        <p:spPr>
          <a:xfrm>
            <a:off x="432090" y="3487457"/>
            <a:ext cx="11341268" cy="470932"/>
          </a:xfrm>
        </p:spPr>
        <p:txBody>
          <a:bodyPr wrap="square" anchor="ctr">
            <a:normAutofit/>
          </a:bodyPr>
          <a:lstStyle/>
          <a:p>
            <a:r>
              <a:rPr lang="en-US" sz="1500" b="1" i="0" dirty="0">
                <a:solidFill>
                  <a:srgbClr val="000000"/>
                </a:solidFill>
                <a:effectLst/>
                <a:latin typeface="Times New Roman" panose="02020603050405020304" pitchFamily="18" charset="0"/>
              </a:rPr>
              <a:t>When a Form Loads in the UI</a:t>
            </a:r>
            <a:r>
              <a:rPr lang="en-US" sz="1500" b="0" i="0" dirty="0">
                <a:solidFill>
                  <a:srgbClr val="000000"/>
                </a:solidFill>
                <a:effectLst/>
                <a:latin typeface="Times New Roman" panose="02020603050405020304" pitchFamily="18" charset="0"/>
              </a:rPr>
              <a:t> - The </a:t>
            </a:r>
            <a:r>
              <a:rPr lang="en-US" sz="1500" b="0" i="0" dirty="0" err="1">
                <a:solidFill>
                  <a:srgbClr val="000000"/>
                </a:solidFill>
                <a:effectLst/>
                <a:latin typeface="Times New Roman" panose="02020603050405020304" pitchFamily="18" charset="0"/>
              </a:rPr>
              <a:t>OnLoad</a:t>
            </a:r>
            <a:r>
              <a:rPr lang="en-US" sz="1500" b="0" i="0" dirty="0">
                <a:solidFill>
                  <a:srgbClr val="000000"/>
                </a:solidFill>
                <a:effectLst/>
                <a:latin typeface="Times New Roman" panose="02020603050405020304" pitchFamily="18" charset="0"/>
              </a:rPr>
              <a:t> event occurs after the form has loaded.</a:t>
            </a:r>
            <a:endParaRPr lang="en-US" sz="1500" dirty="0"/>
          </a:p>
        </p:txBody>
      </p:sp>
      <p:sp>
        <p:nvSpPr>
          <p:cNvPr id="9" name="Text Placeholder 5">
            <a:extLst>
              <a:ext uri="{FF2B5EF4-FFF2-40B4-BE49-F238E27FC236}">
                <a16:creationId xmlns:a16="http://schemas.microsoft.com/office/drawing/2014/main" id="{D773CB43-6159-4CD9-91EE-4DFBA8F5A840}"/>
              </a:ext>
            </a:extLst>
          </p:cNvPr>
          <p:cNvSpPr txBox="1">
            <a:spLocks/>
          </p:cNvSpPr>
          <p:nvPr/>
        </p:nvSpPr>
        <p:spPr>
          <a:xfrm>
            <a:off x="432090" y="4077117"/>
            <a:ext cx="11341268" cy="1794293"/>
          </a:xfrm>
          <a:prstGeom prst="rect">
            <a:avLst/>
          </a:prstGeom>
          <a:solidFill>
            <a:schemeClr val="bg1">
              <a:lumMod val="95000"/>
            </a:schemeClr>
          </a:solidFill>
        </p:spPr>
        <p:txBody>
          <a:bodyPr vert="horz" wrap="square" lIns="91440" tIns="91440" rIns="91440" bIns="91440" rtlCol="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kern="1200" spc="0" baseline="0">
                <a:solidFill>
                  <a:schemeClr val="tx1"/>
                </a:solidFill>
                <a:latin typeface="+mn-lt"/>
                <a:ea typeface="+mn-ea"/>
                <a:cs typeface="+mn-cs"/>
              </a:defRPr>
            </a:lvl2pPr>
            <a:lvl3pPr marL="448193"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67229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896386"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gn="l"/>
            <a:r>
              <a:rPr lang="en-US" sz="1500" b="1" i="0" dirty="0">
                <a:effectLst/>
                <a:latin typeface="Times New Roman" panose="02020603050405020304" pitchFamily="18" charset="0"/>
              </a:rPr>
              <a:t>Common </a:t>
            </a:r>
            <a:r>
              <a:rPr lang="en-US" sz="1500" b="1" i="0" dirty="0" err="1">
                <a:effectLst/>
                <a:latin typeface="Times New Roman" panose="02020603050405020304" pitchFamily="18" charset="0"/>
              </a:rPr>
              <a:t>OnLoad</a:t>
            </a:r>
            <a:r>
              <a:rPr lang="en-US" sz="1500" b="1" i="0" dirty="0">
                <a:effectLst/>
                <a:latin typeface="Times New Roman" panose="02020603050405020304" pitchFamily="18" charset="0"/>
              </a:rPr>
              <a:t> event handler scenarios</a:t>
            </a:r>
          </a:p>
          <a:p>
            <a:pPr algn="l"/>
            <a:r>
              <a:rPr lang="en-US" sz="1500" b="0" i="0" dirty="0" err="1">
                <a:solidFill>
                  <a:srgbClr val="000000"/>
                </a:solidFill>
                <a:effectLst/>
                <a:latin typeface="Times New Roman" panose="02020603050405020304" pitchFamily="18" charset="0"/>
              </a:rPr>
              <a:t>OnLoad</a:t>
            </a:r>
            <a:r>
              <a:rPr lang="en-US" sz="1500" b="0" i="0" dirty="0">
                <a:solidFill>
                  <a:srgbClr val="000000"/>
                </a:solidFill>
                <a:effectLst/>
                <a:latin typeface="Times New Roman" panose="02020603050405020304" pitchFamily="18" charset="0"/>
              </a:rPr>
              <a:t> event handlers should be used for the following scenarios:</a:t>
            </a:r>
          </a:p>
          <a:p>
            <a:pPr algn="l">
              <a:buFont typeface="Arial" panose="020B0604020202020204" pitchFamily="34" charset="0"/>
              <a:buChar char="•"/>
            </a:pPr>
            <a:r>
              <a:rPr lang="en-US" sz="1500" b="0" i="0" dirty="0">
                <a:solidFill>
                  <a:srgbClr val="000000"/>
                </a:solidFill>
                <a:effectLst/>
                <a:latin typeface="Times New Roman" panose="02020603050405020304" pitchFamily="18" charset="0"/>
              </a:rPr>
              <a:t>Applying logic on how the form should be displayed</a:t>
            </a:r>
          </a:p>
          <a:p>
            <a:pPr algn="l">
              <a:buFont typeface="Arial" panose="020B0604020202020204" pitchFamily="34" charset="0"/>
              <a:buChar char="•"/>
            </a:pPr>
            <a:r>
              <a:rPr lang="en-US" sz="1500" b="0" i="0" dirty="0">
                <a:solidFill>
                  <a:srgbClr val="000000"/>
                </a:solidFill>
                <a:effectLst/>
                <a:latin typeface="Times New Roman" panose="02020603050405020304" pitchFamily="18" charset="0"/>
              </a:rPr>
              <a:t>Setting field properties</a:t>
            </a:r>
          </a:p>
          <a:p>
            <a:pPr algn="l">
              <a:buFont typeface="Arial" panose="020B0604020202020204" pitchFamily="34" charset="0"/>
              <a:buChar char="•"/>
            </a:pPr>
            <a:r>
              <a:rPr lang="en-US" sz="1500" b="0" i="0" dirty="0">
                <a:solidFill>
                  <a:srgbClr val="000000"/>
                </a:solidFill>
                <a:effectLst/>
                <a:latin typeface="Times New Roman" panose="02020603050405020304" pitchFamily="18" charset="0"/>
              </a:rPr>
              <a:t>Interacting with other page elements</a:t>
            </a:r>
          </a:p>
        </p:txBody>
      </p:sp>
    </p:spTree>
    <p:extLst>
      <p:ext uri="{BB962C8B-B14F-4D97-AF65-F5344CB8AC3E}">
        <p14:creationId xmlns:p14="http://schemas.microsoft.com/office/powerpoint/2010/main" val="3457707412"/>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418643" y="440494"/>
            <a:ext cx="11341268" cy="680196"/>
          </a:xfrm>
        </p:spPr>
        <p:txBody>
          <a:bodyPr wrap="square" anchor="t">
            <a:normAutofit/>
          </a:bodyPr>
          <a:lstStyle>
            <a:lvl1pPr>
              <a:defRPr>
                <a:solidFill>
                  <a:schemeClr val="tx1"/>
                </a:solidFill>
              </a:defRPr>
            </a:lvl1pPr>
          </a:lstStyle>
          <a:p>
            <a:r>
              <a:rPr lang="en-US" dirty="0">
                <a:solidFill>
                  <a:srgbClr val="000000"/>
                </a:solidFill>
              </a:rPr>
              <a:t>Form </a:t>
            </a:r>
            <a:r>
              <a:rPr lang="en-US" dirty="0" err="1">
                <a:solidFill>
                  <a:srgbClr val="000000"/>
                </a:solidFill>
              </a:rPr>
              <a:t>OnSave</a:t>
            </a:r>
            <a:r>
              <a:rPr lang="en-US" dirty="0">
                <a:solidFill>
                  <a:srgbClr val="000000"/>
                </a:solidFill>
              </a:rPr>
              <a:t> events</a:t>
            </a:r>
          </a:p>
        </p:txBody>
      </p:sp>
      <p:sp>
        <p:nvSpPr>
          <p:cNvPr id="7" name="Text Placeholder 6">
            <a:extLst>
              <a:ext uri="{FF2B5EF4-FFF2-40B4-BE49-F238E27FC236}">
                <a16:creationId xmlns:a16="http://schemas.microsoft.com/office/drawing/2014/main" id="{6BB4C5F5-2211-4034-A30A-44F7932301B0}"/>
              </a:ext>
            </a:extLst>
          </p:cNvPr>
          <p:cNvSpPr>
            <a:spLocks noGrp="1"/>
          </p:cNvSpPr>
          <p:nvPr>
            <p:ph type="body" sz="quarter" idx="11"/>
          </p:nvPr>
        </p:nvSpPr>
        <p:spPr>
          <a:xfrm>
            <a:off x="432090" y="1456896"/>
            <a:ext cx="11341268" cy="896552"/>
          </a:xfrm>
        </p:spPr>
        <p:txBody>
          <a:bodyPr wrap="square" anchor="ctr">
            <a:normAutofit/>
          </a:bodyPr>
          <a:lstStyle/>
          <a:p>
            <a:r>
              <a:rPr lang="en-US" sz="1500" b="1" dirty="0"/>
              <a:t>Event triggers</a:t>
            </a:r>
          </a:p>
          <a:p>
            <a:r>
              <a:rPr lang="en-US" sz="1500" dirty="0"/>
              <a:t>Form </a:t>
            </a:r>
            <a:r>
              <a:rPr lang="en-US" sz="1500" dirty="0" err="1"/>
              <a:t>OnSave</a:t>
            </a:r>
            <a:r>
              <a:rPr lang="en-US" sz="1500" dirty="0"/>
              <a:t> events occur in the following situations:</a:t>
            </a:r>
          </a:p>
        </p:txBody>
      </p:sp>
      <p:sp>
        <p:nvSpPr>
          <p:cNvPr id="5" name="Text Placeholder 4">
            <a:extLst>
              <a:ext uri="{FF2B5EF4-FFF2-40B4-BE49-F238E27FC236}">
                <a16:creationId xmlns:a16="http://schemas.microsoft.com/office/drawing/2014/main" id="{52CADD83-6FFB-4411-9D91-80E8F97E1673}"/>
              </a:ext>
            </a:extLst>
          </p:cNvPr>
          <p:cNvSpPr>
            <a:spLocks noGrp="1"/>
          </p:cNvSpPr>
          <p:nvPr>
            <p:ph type="body" sz="quarter" idx="15"/>
          </p:nvPr>
        </p:nvSpPr>
        <p:spPr>
          <a:xfrm>
            <a:off x="432090" y="2472176"/>
            <a:ext cx="11341268" cy="896552"/>
          </a:xfrm>
        </p:spPr>
        <p:txBody>
          <a:bodyPr wrap="square" anchor="ctr">
            <a:noAutofit/>
          </a:bodyPr>
          <a:lstStyle/>
          <a:p>
            <a:r>
              <a:rPr lang="en-US" sz="1600" b="1" i="0" dirty="0">
                <a:solidFill>
                  <a:srgbClr val="000000"/>
                </a:solidFill>
                <a:effectLst/>
                <a:latin typeface="Times New Roman" panose="02020603050405020304" pitchFamily="18" charset="0"/>
              </a:rPr>
              <a:t>From Code</a:t>
            </a:r>
            <a:r>
              <a:rPr lang="en-US" sz="1600" b="0" i="0" dirty="0">
                <a:solidFill>
                  <a:srgbClr val="000000"/>
                </a:solidFill>
                <a:effectLst/>
                <a:latin typeface="Times New Roman" panose="02020603050405020304" pitchFamily="18" charset="0"/>
              </a:rPr>
              <a:t> - Calling the </a:t>
            </a:r>
            <a:r>
              <a:rPr lang="en-US" sz="1600" b="0" i="0" dirty="0" err="1">
                <a:solidFill>
                  <a:srgbClr val="000000"/>
                </a:solidFill>
                <a:effectLst/>
                <a:latin typeface="Times New Roman" panose="02020603050405020304" pitchFamily="18" charset="0"/>
              </a:rPr>
              <a:t>formContext.data.save</a:t>
            </a:r>
            <a:r>
              <a:rPr lang="en-US" sz="1600" b="0" i="0" dirty="0">
                <a:solidFill>
                  <a:srgbClr val="000000"/>
                </a:solidFill>
                <a:effectLst/>
                <a:latin typeface="Times New Roman" panose="02020603050405020304" pitchFamily="18" charset="0"/>
              </a:rPr>
              <a:t> and </a:t>
            </a:r>
            <a:r>
              <a:rPr lang="en-US" sz="1600" b="0" i="0" dirty="0" err="1">
                <a:solidFill>
                  <a:srgbClr val="000000"/>
                </a:solidFill>
                <a:effectLst/>
                <a:latin typeface="Times New Roman" panose="02020603050405020304" pitchFamily="18" charset="0"/>
              </a:rPr>
              <a:t>formContext.data.refresh</a:t>
            </a:r>
            <a:r>
              <a:rPr lang="en-US" sz="1600" b="0" i="0" dirty="0">
                <a:solidFill>
                  <a:srgbClr val="000000"/>
                </a:solidFill>
                <a:effectLst/>
                <a:latin typeface="Times New Roman" panose="02020603050405020304" pitchFamily="18" charset="0"/>
              </a:rPr>
              <a:t> (if true value is passed as the first parameter) methods will trigger the </a:t>
            </a:r>
            <a:r>
              <a:rPr lang="en-US" sz="1600" b="0" i="0" dirty="0" err="1">
                <a:solidFill>
                  <a:srgbClr val="000000"/>
                </a:solidFill>
                <a:effectLst/>
                <a:latin typeface="Times New Roman" panose="02020603050405020304" pitchFamily="18" charset="0"/>
              </a:rPr>
              <a:t>OnSave</a:t>
            </a:r>
            <a:r>
              <a:rPr lang="en-US" sz="1600" b="0" i="0" dirty="0">
                <a:solidFill>
                  <a:srgbClr val="000000"/>
                </a:solidFill>
                <a:effectLst/>
                <a:latin typeface="Times New Roman" panose="02020603050405020304" pitchFamily="18" charset="0"/>
              </a:rPr>
              <a:t> event, if there is unsaved data on the form. If you want the </a:t>
            </a:r>
            <a:r>
              <a:rPr lang="en-US" sz="1600" b="0" i="0" dirty="0" err="1">
                <a:solidFill>
                  <a:srgbClr val="000000"/>
                </a:solidFill>
                <a:effectLst/>
                <a:latin typeface="Times New Roman" panose="02020603050405020304" pitchFamily="18" charset="0"/>
              </a:rPr>
              <a:t>OnSave</a:t>
            </a:r>
            <a:r>
              <a:rPr lang="en-US" sz="1600" b="0" i="0" dirty="0">
                <a:solidFill>
                  <a:srgbClr val="000000"/>
                </a:solidFill>
                <a:effectLst/>
                <a:latin typeface="Times New Roman" panose="02020603050405020304" pitchFamily="18" charset="0"/>
              </a:rPr>
              <a:t> event to trigger regardless of whether the form has unsaved data, you can call the </a:t>
            </a:r>
            <a:r>
              <a:rPr lang="en-US" sz="1600" b="0" i="0" dirty="0" err="1">
                <a:solidFill>
                  <a:srgbClr val="000000"/>
                </a:solidFill>
                <a:effectLst/>
                <a:latin typeface="Times New Roman" panose="02020603050405020304" pitchFamily="18" charset="0"/>
              </a:rPr>
              <a:t>formContext.data.entity.save</a:t>
            </a:r>
            <a:r>
              <a:rPr lang="en-US" sz="1600" b="0" i="0" dirty="0">
                <a:solidFill>
                  <a:srgbClr val="000000"/>
                </a:solidFill>
                <a:effectLst/>
                <a:latin typeface="Times New Roman" panose="02020603050405020304" pitchFamily="18" charset="0"/>
              </a:rPr>
              <a:t> method.</a:t>
            </a:r>
            <a:endParaRPr lang="en-US" sz="1500" b="0" i="0" dirty="0">
              <a:effectLst/>
            </a:endParaRPr>
          </a:p>
        </p:txBody>
      </p:sp>
      <p:sp>
        <p:nvSpPr>
          <p:cNvPr id="6" name="Text Placeholder 5">
            <a:extLst>
              <a:ext uri="{FF2B5EF4-FFF2-40B4-BE49-F238E27FC236}">
                <a16:creationId xmlns:a16="http://schemas.microsoft.com/office/drawing/2014/main" id="{1152EF7F-C0D2-41A0-80CE-2CA51A13B80B}"/>
              </a:ext>
            </a:extLst>
          </p:cNvPr>
          <p:cNvSpPr>
            <a:spLocks noGrp="1"/>
          </p:cNvSpPr>
          <p:nvPr>
            <p:ph type="body" sz="quarter" idx="17"/>
          </p:nvPr>
        </p:nvSpPr>
        <p:spPr>
          <a:xfrm>
            <a:off x="432090" y="3487456"/>
            <a:ext cx="11341268" cy="904069"/>
          </a:xfrm>
        </p:spPr>
        <p:txBody>
          <a:bodyPr wrap="square" anchor="ctr">
            <a:normAutofit/>
          </a:bodyPr>
          <a:lstStyle/>
          <a:p>
            <a:r>
              <a:rPr lang="en-US" sz="1600" b="1" i="0" dirty="0">
                <a:solidFill>
                  <a:srgbClr val="000000"/>
                </a:solidFill>
                <a:effectLst/>
                <a:latin typeface="Times New Roman" panose="02020603050405020304" pitchFamily="18" charset="0"/>
              </a:rPr>
              <a:t>Save Button selected</a:t>
            </a:r>
            <a:r>
              <a:rPr lang="en-US" sz="1600" b="0" i="0" dirty="0">
                <a:solidFill>
                  <a:srgbClr val="000000"/>
                </a:solidFill>
                <a:effectLst/>
                <a:latin typeface="Times New Roman" panose="02020603050405020304" pitchFamily="18" charset="0"/>
              </a:rPr>
              <a:t> - When the user selects any of the three save buttons: the one in the bottom-right corner when editing a record, and the </a:t>
            </a:r>
            <a:r>
              <a:rPr lang="en-US" sz="1600" b="1" i="0" dirty="0">
                <a:solidFill>
                  <a:srgbClr val="000000"/>
                </a:solidFill>
                <a:effectLst/>
                <a:latin typeface="Times New Roman" panose="02020603050405020304" pitchFamily="18" charset="0"/>
              </a:rPr>
              <a:t>Save</a:t>
            </a:r>
            <a:r>
              <a:rPr lang="en-US" sz="1600" b="0" i="0" dirty="0">
                <a:solidFill>
                  <a:srgbClr val="000000"/>
                </a:solidFill>
                <a:effectLst/>
                <a:latin typeface="Times New Roman" panose="02020603050405020304" pitchFamily="18" charset="0"/>
              </a:rPr>
              <a:t> and </a:t>
            </a:r>
            <a:r>
              <a:rPr lang="en-US" sz="1600" b="1" i="0" dirty="0">
                <a:solidFill>
                  <a:srgbClr val="000000"/>
                </a:solidFill>
                <a:effectLst/>
                <a:latin typeface="Times New Roman" panose="02020603050405020304" pitchFamily="18" charset="0"/>
              </a:rPr>
              <a:t>Save &amp; Close</a:t>
            </a:r>
            <a:r>
              <a:rPr lang="en-US" sz="1600" b="0" i="0" dirty="0">
                <a:solidFill>
                  <a:srgbClr val="000000"/>
                </a:solidFill>
                <a:effectLst/>
                <a:latin typeface="Times New Roman" panose="02020603050405020304" pitchFamily="18" charset="0"/>
              </a:rPr>
              <a:t> buttons that are available from a new Record.</a:t>
            </a:r>
            <a:endParaRPr lang="en-US" sz="1500" dirty="0"/>
          </a:p>
        </p:txBody>
      </p:sp>
      <p:sp>
        <p:nvSpPr>
          <p:cNvPr id="9" name="Text Placeholder 5">
            <a:extLst>
              <a:ext uri="{FF2B5EF4-FFF2-40B4-BE49-F238E27FC236}">
                <a16:creationId xmlns:a16="http://schemas.microsoft.com/office/drawing/2014/main" id="{D773CB43-6159-4CD9-91EE-4DFBA8F5A840}"/>
              </a:ext>
            </a:extLst>
          </p:cNvPr>
          <p:cNvSpPr txBox="1">
            <a:spLocks/>
          </p:cNvSpPr>
          <p:nvPr/>
        </p:nvSpPr>
        <p:spPr>
          <a:xfrm>
            <a:off x="432090" y="4497035"/>
            <a:ext cx="11341268" cy="904069"/>
          </a:xfrm>
          <a:prstGeom prst="rect">
            <a:avLst/>
          </a:prstGeom>
          <a:solidFill>
            <a:schemeClr val="bg1">
              <a:lumMod val="95000"/>
            </a:schemeClr>
          </a:solidFill>
        </p:spPr>
        <p:txBody>
          <a:bodyPr vert="horz" wrap="square" lIns="91440" tIns="91440" rIns="91440" bIns="91440" rtlCol="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kern="1200" spc="0" baseline="0">
                <a:solidFill>
                  <a:schemeClr val="tx1"/>
                </a:solidFill>
                <a:latin typeface="+mn-lt"/>
                <a:ea typeface="+mn-ea"/>
                <a:cs typeface="+mn-cs"/>
              </a:defRPr>
            </a:lvl2pPr>
            <a:lvl3pPr marL="448193"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67229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896386"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gn="l"/>
            <a:r>
              <a:rPr lang="en-US" sz="1600" b="1" i="0" dirty="0">
                <a:solidFill>
                  <a:srgbClr val="000000"/>
                </a:solidFill>
                <a:effectLst/>
                <a:latin typeface="Times New Roman" panose="02020603050405020304" pitchFamily="18" charset="0"/>
              </a:rPr>
              <a:t>Navigation/Auto-Save</a:t>
            </a:r>
            <a:r>
              <a:rPr lang="en-US" sz="1600" b="0" i="0" dirty="0">
                <a:solidFill>
                  <a:srgbClr val="000000"/>
                </a:solidFill>
                <a:effectLst/>
                <a:latin typeface="Times New Roman" panose="02020603050405020304" pitchFamily="18" charset="0"/>
              </a:rPr>
              <a:t> - If a record has any unsaved data, autosave will trigger the </a:t>
            </a:r>
            <a:r>
              <a:rPr lang="en-US" sz="1600" b="0" i="0" dirty="0" err="1">
                <a:solidFill>
                  <a:srgbClr val="000000"/>
                </a:solidFill>
                <a:effectLst/>
                <a:latin typeface="Times New Roman" panose="02020603050405020304" pitchFamily="18" charset="0"/>
              </a:rPr>
              <a:t>OnSave</a:t>
            </a:r>
            <a:r>
              <a:rPr lang="en-US" sz="1600" b="0" i="0" dirty="0">
                <a:solidFill>
                  <a:srgbClr val="000000"/>
                </a:solidFill>
                <a:effectLst/>
                <a:latin typeface="Times New Roman" panose="02020603050405020304" pitchFamily="18" charset="0"/>
              </a:rPr>
              <a:t> event every 30 seconds, if enabled. If the user moves away from the form with unsaved data, the event will also trigger, because this also prompts an autosave.</a:t>
            </a:r>
            <a:endParaRPr lang="en-US" sz="1500" b="0" i="0" dirty="0">
              <a:solidFill>
                <a:srgbClr val="000000"/>
              </a:solidFill>
              <a:effectLst/>
              <a:latin typeface="Times New Roman" panose="02020603050405020304" pitchFamily="18" charset="0"/>
            </a:endParaRPr>
          </a:p>
        </p:txBody>
      </p:sp>
    </p:spTree>
    <p:extLst>
      <p:ext uri="{BB962C8B-B14F-4D97-AF65-F5344CB8AC3E}">
        <p14:creationId xmlns:p14="http://schemas.microsoft.com/office/powerpoint/2010/main" val="4199583514"/>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418643" y="440494"/>
            <a:ext cx="11341268" cy="680196"/>
          </a:xfrm>
        </p:spPr>
        <p:txBody>
          <a:bodyPr wrap="square" anchor="t">
            <a:normAutofit/>
          </a:bodyPr>
          <a:lstStyle>
            <a:lvl1pPr>
              <a:defRPr>
                <a:solidFill>
                  <a:schemeClr val="tx1"/>
                </a:solidFill>
              </a:defRPr>
            </a:lvl1pPr>
          </a:lstStyle>
          <a:p>
            <a:r>
              <a:rPr lang="en-US" dirty="0">
                <a:solidFill>
                  <a:srgbClr val="000000"/>
                </a:solidFill>
              </a:rPr>
              <a:t>Form </a:t>
            </a:r>
            <a:r>
              <a:rPr lang="en-US" dirty="0" err="1">
                <a:solidFill>
                  <a:srgbClr val="000000"/>
                </a:solidFill>
              </a:rPr>
              <a:t>OnSave</a:t>
            </a:r>
            <a:r>
              <a:rPr lang="en-US" dirty="0">
                <a:solidFill>
                  <a:srgbClr val="000000"/>
                </a:solidFill>
              </a:rPr>
              <a:t> events</a:t>
            </a:r>
          </a:p>
        </p:txBody>
      </p:sp>
      <p:sp>
        <p:nvSpPr>
          <p:cNvPr id="7" name="Text Placeholder 6">
            <a:extLst>
              <a:ext uri="{FF2B5EF4-FFF2-40B4-BE49-F238E27FC236}">
                <a16:creationId xmlns:a16="http://schemas.microsoft.com/office/drawing/2014/main" id="{6BB4C5F5-2211-4034-A30A-44F7932301B0}"/>
              </a:ext>
            </a:extLst>
          </p:cNvPr>
          <p:cNvSpPr>
            <a:spLocks noGrp="1"/>
          </p:cNvSpPr>
          <p:nvPr>
            <p:ph type="body" sz="quarter" idx="11"/>
          </p:nvPr>
        </p:nvSpPr>
        <p:spPr>
          <a:xfrm>
            <a:off x="432090" y="1456896"/>
            <a:ext cx="11341268" cy="1267828"/>
          </a:xfrm>
        </p:spPr>
        <p:txBody>
          <a:bodyPr wrap="square" anchor="ctr">
            <a:normAutofit/>
          </a:bodyPr>
          <a:lstStyle/>
          <a:p>
            <a:pPr algn="l"/>
            <a:r>
              <a:rPr lang="en-US" sz="1600" b="1" i="0" dirty="0">
                <a:solidFill>
                  <a:srgbClr val="000000"/>
                </a:solidFill>
                <a:effectLst/>
                <a:latin typeface="Times New Roman" panose="02020603050405020304" pitchFamily="18" charset="0"/>
              </a:rPr>
              <a:t>Save event arguments</a:t>
            </a:r>
          </a:p>
          <a:p>
            <a:pPr algn="l"/>
            <a:r>
              <a:rPr lang="en-US" sz="1600" b="0" i="0" dirty="0">
                <a:solidFill>
                  <a:srgbClr val="000000"/>
                </a:solidFill>
                <a:effectLst/>
                <a:latin typeface="Times New Roman" panose="02020603050405020304" pitchFamily="18" charset="0"/>
              </a:rPr>
              <a:t>When the form </a:t>
            </a:r>
            <a:r>
              <a:rPr lang="en-US" sz="1600" b="0" i="0" dirty="0" err="1">
                <a:solidFill>
                  <a:srgbClr val="000000"/>
                </a:solidFill>
                <a:effectLst/>
                <a:latin typeface="Times New Roman" panose="02020603050405020304" pitchFamily="18" charset="0"/>
              </a:rPr>
              <a:t>OnSave</a:t>
            </a:r>
            <a:r>
              <a:rPr lang="en-US" sz="1600" b="0" i="0" dirty="0">
                <a:solidFill>
                  <a:srgbClr val="000000"/>
                </a:solidFill>
                <a:effectLst/>
                <a:latin typeface="Times New Roman" panose="02020603050405020304" pitchFamily="18" charset="0"/>
              </a:rPr>
              <a:t> event occurs, various details are available that can be accessed through the save event arguments. These arguments are accessible through the </a:t>
            </a:r>
            <a:r>
              <a:rPr lang="en-US" sz="1600" b="0" i="0" dirty="0" err="1">
                <a:solidFill>
                  <a:srgbClr val="000000"/>
                </a:solidFill>
                <a:effectLst/>
                <a:latin typeface="Times New Roman" panose="02020603050405020304" pitchFamily="18" charset="0"/>
              </a:rPr>
              <a:t>executionContext.getEventArgs</a:t>
            </a:r>
            <a:r>
              <a:rPr lang="en-US" sz="1600" b="0" i="0" dirty="0">
                <a:solidFill>
                  <a:srgbClr val="000000"/>
                </a:solidFill>
                <a:effectLst/>
                <a:latin typeface="Times New Roman" panose="02020603050405020304" pitchFamily="18" charset="0"/>
              </a:rPr>
              <a:t>() method, which exposes the following functionality:</a:t>
            </a:r>
          </a:p>
        </p:txBody>
      </p:sp>
      <p:sp>
        <p:nvSpPr>
          <p:cNvPr id="5" name="Text Placeholder 4">
            <a:extLst>
              <a:ext uri="{FF2B5EF4-FFF2-40B4-BE49-F238E27FC236}">
                <a16:creationId xmlns:a16="http://schemas.microsoft.com/office/drawing/2014/main" id="{52CADD83-6FFB-4411-9D91-80E8F97E1673}"/>
              </a:ext>
            </a:extLst>
          </p:cNvPr>
          <p:cNvSpPr>
            <a:spLocks noGrp="1"/>
          </p:cNvSpPr>
          <p:nvPr>
            <p:ph type="body" sz="quarter" idx="15"/>
          </p:nvPr>
        </p:nvSpPr>
        <p:spPr>
          <a:xfrm>
            <a:off x="418643" y="2833123"/>
            <a:ext cx="11341268" cy="896552"/>
          </a:xfrm>
        </p:spPr>
        <p:txBody>
          <a:bodyPr wrap="square" anchor="ctr">
            <a:noAutofit/>
          </a:bodyPr>
          <a:lstStyle/>
          <a:p>
            <a:r>
              <a:rPr lang="en-US" sz="1600" b="1" i="0" dirty="0">
                <a:solidFill>
                  <a:srgbClr val="000000"/>
                </a:solidFill>
                <a:effectLst/>
                <a:latin typeface="Times New Roman" panose="02020603050405020304" pitchFamily="18" charset="0"/>
              </a:rPr>
              <a:t>Getting the Save Mode</a:t>
            </a:r>
            <a:r>
              <a:rPr lang="en-US" sz="1600" b="0" i="0" dirty="0">
                <a:solidFill>
                  <a:srgbClr val="000000"/>
                </a:solidFill>
                <a:effectLst/>
                <a:latin typeface="Times New Roman" panose="02020603050405020304" pitchFamily="18" charset="0"/>
              </a:rPr>
              <a:t> - You can determine how a given save event was initiated by calling the </a:t>
            </a:r>
            <a:r>
              <a:rPr lang="en-US" sz="1600" b="0" i="0" dirty="0" err="1">
                <a:solidFill>
                  <a:srgbClr val="000000"/>
                </a:solidFill>
                <a:effectLst/>
                <a:latin typeface="Times New Roman" panose="02020603050405020304" pitchFamily="18" charset="0"/>
              </a:rPr>
              <a:t>executionContext.getEventArgs</a:t>
            </a:r>
            <a:r>
              <a:rPr lang="en-US" sz="1600" b="0" i="0" dirty="0">
                <a:solidFill>
                  <a:srgbClr val="000000"/>
                </a:solidFill>
                <a:effectLst/>
                <a:latin typeface="Times New Roman" panose="02020603050405020304" pitchFamily="18" charset="0"/>
              </a:rPr>
              <a:t>().</a:t>
            </a:r>
            <a:r>
              <a:rPr lang="en-US" sz="1600" b="0" i="0" dirty="0" err="1">
                <a:solidFill>
                  <a:srgbClr val="000000"/>
                </a:solidFill>
                <a:effectLst/>
                <a:latin typeface="Times New Roman" panose="02020603050405020304" pitchFamily="18" charset="0"/>
              </a:rPr>
              <a:t>getSaveMode</a:t>
            </a:r>
            <a:r>
              <a:rPr lang="en-US" sz="1600" b="0" i="0" dirty="0">
                <a:solidFill>
                  <a:srgbClr val="000000"/>
                </a:solidFill>
                <a:effectLst/>
                <a:latin typeface="Times New Roman" panose="02020603050405020304" pitchFamily="18" charset="0"/>
              </a:rPr>
              <a:t>() method.</a:t>
            </a:r>
            <a:endParaRPr lang="en-US" sz="1600" b="0" i="0" dirty="0">
              <a:effectLst/>
            </a:endParaRPr>
          </a:p>
        </p:txBody>
      </p:sp>
      <p:sp>
        <p:nvSpPr>
          <p:cNvPr id="6" name="Text Placeholder 5">
            <a:extLst>
              <a:ext uri="{FF2B5EF4-FFF2-40B4-BE49-F238E27FC236}">
                <a16:creationId xmlns:a16="http://schemas.microsoft.com/office/drawing/2014/main" id="{1152EF7F-C0D2-41A0-80CE-2CA51A13B80B}"/>
              </a:ext>
            </a:extLst>
          </p:cNvPr>
          <p:cNvSpPr>
            <a:spLocks noGrp="1"/>
          </p:cNvSpPr>
          <p:nvPr>
            <p:ph type="body" sz="quarter" idx="17"/>
          </p:nvPr>
        </p:nvSpPr>
        <p:spPr>
          <a:xfrm>
            <a:off x="432090" y="3838074"/>
            <a:ext cx="11341268" cy="1660358"/>
          </a:xfrm>
        </p:spPr>
        <p:txBody>
          <a:bodyPr wrap="square" anchor="ctr">
            <a:normAutofit/>
          </a:bodyPr>
          <a:lstStyle/>
          <a:p>
            <a:r>
              <a:rPr lang="en-US" sz="1600" b="1" i="0" dirty="0">
                <a:solidFill>
                  <a:srgbClr val="000000"/>
                </a:solidFill>
                <a:effectLst/>
                <a:latin typeface="Times New Roman" panose="02020603050405020304" pitchFamily="18" charset="0"/>
              </a:rPr>
              <a:t>Canceling a Save Operation:</a:t>
            </a:r>
            <a:r>
              <a:rPr lang="en-US" sz="1600" b="0" i="0" dirty="0">
                <a:solidFill>
                  <a:srgbClr val="000000"/>
                </a:solidFill>
                <a:effectLst/>
                <a:latin typeface="Times New Roman" panose="02020603050405020304" pitchFamily="18" charset="0"/>
              </a:rPr>
              <a:t> You can also cancel the save action from occurring by calling the </a:t>
            </a:r>
            <a:r>
              <a:rPr lang="en-US" sz="1600" b="0" i="0" dirty="0" err="1">
                <a:solidFill>
                  <a:srgbClr val="000000"/>
                </a:solidFill>
                <a:effectLst/>
                <a:latin typeface="Times New Roman" panose="02020603050405020304" pitchFamily="18" charset="0"/>
              </a:rPr>
              <a:t>executionContext.getEventArgs</a:t>
            </a:r>
            <a:r>
              <a:rPr lang="en-US" sz="1600" b="0" i="0" dirty="0">
                <a:solidFill>
                  <a:srgbClr val="000000"/>
                </a:solidFill>
                <a:effectLst/>
                <a:latin typeface="Times New Roman" panose="02020603050405020304" pitchFamily="18" charset="0"/>
              </a:rPr>
              <a:t>().</a:t>
            </a:r>
            <a:r>
              <a:rPr lang="en-US" sz="1600" b="0" i="0" dirty="0" err="1">
                <a:solidFill>
                  <a:srgbClr val="000000"/>
                </a:solidFill>
                <a:effectLst/>
                <a:latin typeface="Times New Roman" panose="02020603050405020304" pitchFamily="18" charset="0"/>
              </a:rPr>
              <a:t>preventDefault</a:t>
            </a:r>
            <a:r>
              <a:rPr lang="en-US" sz="1600" b="0" i="0" dirty="0">
                <a:solidFill>
                  <a:srgbClr val="000000"/>
                </a:solidFill>
                <a:effectLst/>
                <a:latin typeface="Times New Roman" panose="02020603050405020304" pitchFamily="18" charset="0"/>
              </a:rPr>
              <a:t>() method. This can be helpful when you are performing custom validation activities to prevent the saving of a record if invalid data exists on the form. You can see whether the save event has been canceled by a previous event handler, for example, by calling the </a:t>
            </a:r>
            <a:r>
              <a:rPr lang="en-US" sz="1600" b="0" i="0" dirty="0" err="1">
                <a:solidFill>
                  <a:srgbClr val="000000"/>
                </a:solidFill>
                <a:effectLst/>
                <a:latin typeface="Times New Roman" panose="02020603050405020304" pitchFamily="18" charset="0"/>
              </a:rPr>
              <a:t>executionContext.getEventArgs</a:t>
            </a:r>
            <a:r>
              <a:rPr lang="en-US" sz="1600" b="0" i="0" dirty="0">
                <a:solidFill>
                  <a:srgbClr val="000000"/>
                </a:solidFill>
                <a:effectLst/>
                <a:latin typeface="Times New Roman" panose="02020603050405020304" pitchFamily="18" charset="0"/>
              </a:rPr>
              <a:t>().</a:t>
            </a:r>
            <a:r>
              <a:rPr lang="en-US" sz="1600" b="0" i="0" dirty="0" err="1">
                <a:solidFill>
                  <a:srgbClr val="000000"/>
                </a:solidFill>
                <a:effectLst/>
                <a:latin typeface="Times New Roman" panose="02020603050405020304" pitchFamily="18" charset="0"/>
              </a:rPr>
              <a:t>isDefaultPrevented</a:t>
            </a:r>
            <a:r>
              <a:rPr lang="en-US" sz="1600" b="0" i="0" dirty="0">
                <a:solidFill>
                  <a:srgbClr val="000000"/>
                </a:solidFill>
                <a:effectLst/>
                <a:latin typeface="Times New Roman" panose="02020603050405020304" pitchFamily="18" charset="0"/>
              </a:rPr>
              <a:t>() method.</a:t>
            </a:r>
            <a:endParaRPr lang="en-US" sz="1600" dirty="0"/>
          </a:p>
        </p:txBody>
      </p:sp>
    </p:spTree>
    <p:extLst>
      <p:ext uri="{BB962C8B-B14F-4D97-AF65-F5344CB8AC3E}">
        <p14:creationId xmlns:p14="http://schemas.microsoft.com/office/powerpoint/2010/main" val="1558712553"/>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543F609-3CB4-491F-8D8F-3C4084C0D278}"/>
              </a:ext>
            </a:extLst>
          </p:cNvPr>
          <p:cNvSpPr>
            <a:spLocks noGrp="1"/>
          </p:cNvSpPr>
          <p:nvPr>
            <p:ph type="title"/>
          </p:nvPr>
        </p:nvSpPr>
        <p:spPr/>
        <p:txBody>
          <a:bodyPr/>
          <a:lstStyle/>
          <a:p>
            <a:r>
              <a:rPr lang="en-US" dirty="0"/>
              <a:t>Other events</a:t>
            </a:r>
          </a:p>
        </p:txBody>
      </p:sp>
      <p:sp>
        <p:nvSpPr>
          <p:cNvPr id="9" name="Text Placeholder 8">
            <a:extLst>
              <a:ext uri="{FF2B5EF4-FFF2-40B4-BE49-F238E27FC236}">
                <a16:creationId xmlns:a16="http://schemas.microsoft.com/office/drawing/2014/main" id="{04A31B8A-9377-4306-95BF-861D8D6C641D}"/>
              </a:ext>
            </a:extLst>
          </p:cNvPr>
          <p:cNvSpPr>
            <a:spLocks noGrp="1"/>
          </p:cNvSpPr>
          <p:nvPr>
            <p:ph type="body" sz="quarter" idx="11"/>
          </p:nvPr>
        </p:nvSpPr>
        <p:spPr/>
        <p:txBody>
          <a:bodyPr/>
          <a:lstStyle/>
          <a:p>
            <a:r>
              <a:rPr lang="en-US" dirty="0"/>
              <a:t>Form </a:t>
            </a:r>
            <a:r>
              <a:rPr lang="en-US" dirty="0" err="1"/>
              <a:t>TabStateChange</a:t>
            </a:r>
            <a:r>
              <a:rPr lang="en-US" dirty="0"/>
              <a:t> event</a:t>
            </a:r>
          </a:p>
          <a:p>
            <a:endParaRPr lang="en-US" dirty="0"/>
          </a:p>
        </p:txBody>
      </p:sp>
      <p:sp>
        <p:nvSpPr>
          <p:cNvPr id="10" name="Text Placeholder 9">
            <a:extLst>
              <a:ext uri="{FF2B5EF4-FFF2-40B4-BE49-F238E27FC236}">
                <a16:creationId xmlns:a16="http://schemas.microsoft.com/office/drawing/2014/main" id="{68E55900-817F-4753-972A-6BF2ADFE8B83}"/>
              </a:ext>
            </a:extLst>
          </p:cNvPr>
          <p:cNvSpPr>
            <a:spLocks noGrp="1"/>
          </p:cNvSpPr>
          <p:nvPr>
            <p:ph type="body" sz="quarter" idx="15"/>
          </p:nvPr>
        </p:nvSpPr>
        <p:spPr/>
        <p:txBody>
          <a:bodyPr/>
          <a:lstStyle/>
          <a:p>
            <a:r>
              <a:rPr lang="en-US" dirty="0"/>
              <a:t>IFRAME Control </a:t>
            </a:r>
            <a:r>
              <a:rPr lang="en-US" dirty="0" err="1"/>
              <a:t>OnReadyStateComplete</a:t>
            </a:r>
            <a:r>
              <a:rPr lang="en-US" dirty="0"/>
              <a:t> event</a:t>
            </a:r>
          </a:p>
          <a:p>
            <a:endParaRPr lang="en-US" dirty="0"/>
          </a:p>
        </p:txBody>
      </p:sp>
      <p:sp>
        <p:nvSpPr>
          <p:cNvPr id="11" name="Text Placeholder 10">
            <a:extLst>
              <a:ext uri="{FF2B5EF4-FFF2-40B4-BE49-F238E27FC236}">
                <a16:creationId xmlns:a16="http://schemas.microsoft.com/office/drawing/2014/main" id="{121349A9-4883-403F-BBFD-19151AD0BF0F}"/>
              </a:ext>
            </a:extLst>
          </p:cNvPr>
          <p:cNvSpPr>
            <a:spLocks noGrp="1"/>
          </p:cNvSpPr>
          <p:nvPr>
            <p:ph type="body" sz="quarter" idx="17"/>
          </p:nvPr>
        </p:nvSpPr>
        <p:spPr/>
        <p:txBody>
          <a:bodyPr/>
          <a:lstStyle/>
          <a:p>
            <a:r>
              <a:rPr lang="en-US" dirty="0"/>
              <a:t>Lookup Control </a:t>
            </a:r>
            <a:r>
              <a:rPr lang="en-US" dirty="0" err="1"/>
              <a:t>PreSearch</a:t>
            </a:r>
            <a:r>
              <a:rPr lang="en-US" dirty="0"/>
              <a:t> event</a:t>
            </a:r>
          </a:p>
        </p:txBody>
      </p:sp>
      <p:sp>
        <p:nvSpPr>
          <p:cNvPr id="12" name="Text Placeholder 11">
            <a:extLst>
              <a:ext uri="{FF2B5EF4-FFF2-40B4-BE49-F238E27FC236}">
                <a16:creationId xmlns:a16="http://schemas.microsoft.com/office/drawing/2014/main" id="{9CB7063D-8280-4CF2-A7E8-E812ABC55F83}"/>
              </a:ext>
            </a:extLst>
          </p:cNvPr>
          <p:cNvSpPr>
            <a:spLocks noGrp="1"/>
          </p:cNvSpPr>
          <p:nvPr>
            <p:ph type="body" sz="quarter" idx="19"/>
          </p:nvPr>
        </p:nvSpPr>
        <p:spPr/>
        <p:txBody>
          <a:bodyPr/>
          <a:lstStyle/>
          <a:p>
            <a:r>
              <a:rPr lang="en-US" dirty="0"/>
              <a:t>Grid </a:t>
            </a:r>
            <a:r>
              <a:rPr lang="en-US" dirty="0" err="1"/>
              <a:t>OnLoad</a:t>
            </a:r>
            <a:r>
              <a:rPr lang="en-US" dirty="0"/>
              <a:t> event</a:t>
            </a:r>
          </a:p>
        </p:txBody>
      </p:sp>
      <p:sp>
        <p:nvSpPr>
          <p:cNvPr id="14" name="Text Placeholder 13">
            <a:extLst>
              <a:ext uri="{FF2B5EF4-FFF2-40B4-BE49-F238E27FC236}">
                <a16:creationId xmlns:a16="http://schemas.microsoft.com/office/drawing/2014/main" id="{64EDEEF3-2AD3-4AD1-B641-D4486BB58348}"/>
              </a:ext>
            </a:extLst>
          </p:cNvPr>
          <p:cNvSpPr>
            <a:spLocks noGrp="1"/>
          </p:cNvSpPr>
          <p:nvPr>
            <p:ph type="body" sz="quarter" idx="21"/>
          </p:nvPr>
        </p:nvSpPr>
        <p:spPr/>
        <p:txBody>
          <a:bodyPr/>
          <a:lstStyle/>
          <a:p>
            <a:r>
              <a:rPr lang="en-US" dirty="0"/>
              <a:t>Editable grid events</a:t>
            </a:r>
          </a:p>
          <a:p>
            <a:endParaRPr lang="en-US" dirty="0"/>
          </a:p>
        </p:txBody>
      </p:sp>
    </p:spTree>
    <p:extLst>
      <p:ext uri="{BB962C8B-B14F-4D97-AF65-F5344CB8AC3E}">
        <p14:creationId xmlns:p14="http://schemas.microsoft.com/office/powerpoint/2010/main" val="3372855251"/>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418643" y="440494"/>
            <a:ext cx="11341268" cy="680196"/>
          </a:xfrm>
        </p:spPr>
        <p:txBody>
          <a:bodyPr vert="horz" wrap="square" lIns="0" tIns="91440" rIns="146304" bIns="91440" rtlCol="0" anchor="t">
            <a:normAutofit/>
          </a:bodyPr>
          <a:lstStyle>
            <a:lvl1pPr>
              <a:defRPr>
                <a:solidFill>
                  <a:schemeClr val="tx1"/>
                </a:solidFill>
              </a:defRPr>
            </a:lvl1pPr>
          </a:lstStyle>
          <a:p>
            <a:r>
              <a:rPr lang="en-US" b="0" kern="1200" cap="none" spc="-49" baseline="0" dirty="0">
                <a:ln w="3175">
                  <a:noFill/>
                </a:ln>
                <a:solidFill>
                  <a:srgbClr val="000000"/>
                </a:solidFill>
                <a:effectLst/>
                <a:latin typeface="+mj-lt"/>
                <a:ea typeface="+mn-ea"/>
                <a:cs typeface="Segoe UI" pitchFamily="34" charset="0"/>
              </a:rPr>
              <a:t>Editable grid events</a:t>
            </a:r>
          </a:p>
        </p:txBody>
      </p:sp>
      <p:sp>
        <p:nvSpPr>
          <p:cNvPr id="3" name="Subtitle"/>
          <p:cNvSpPr>
            <a:spLocks noGrp="1"/>
          </p:cNvSpPr>
          <p:nvPr>
            <p:ph sz="quarter" idx="10"/>
          </p:nvPr>
        </p:nvSpPr>
        <p:spPr>
          <a:xfrm>
            <a:off x="441468" y="1456896"/>
            <a:ext cx="5543785" cy="4194604"/>
          </a:xfrm>
        </p:spPr>
        <p:txBody>
          <a:bodyPr vert="horz" wrap="square" lIns="137160" tIns="91440" rIns="137160" bIns="91440" rtlCol="0">
            <a:normAutofit/>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rPr lang="en-US">
                <a:solidFill>
                  <a:srgbClr val="000000"/>
                </a:solidFill>
              </a:rPr>
              <a:t>The following events are accessible when a grid has been shown as editable.</a:t>
            </a:r>
          </a:p>
        </p:txBody>
      </p:sp>
      <p:sp>
        <p:nvSpPr>
          <p:cNvPr id="8" name="TextBox 7">
            <a:extLst>
              <a:ext uri="{FF2B5EF4-FFF2-40B4-BE49-F238E27FC236}">
                <a16:creationId xmlns:a16="http://schemas.microsoft.com/office/drawing/2014/main" id="{4A12AA1E-128F-4EFD-B879-27ED9E202550}"/>
              </a:ext>
            </a:extLst>
          </p:cNvPr>
          <p:cNvSpPr txBox="1"/>
          <p:nvPr/>
        </p:nvSpPr>
        <p:spPr>
          <a:xfrm>
            <a:off x="6229350" y="1456896"/>
            <a:ext cx="5531577" cy="4194604"/>
          </a:xfrm>
          <a:prstGeom prst="rect">
            <a:avLst/>
          </a:prstGeom>
          <a:solidFill>
            <a:schemeClr val="bg1">
              <a:lumMod val="95000"/>
            </a:schemeClr>
          </a:solidFill>
        </p:spPr>
        <p:txBody>
          <a:bodyPr vert="horz" wrap="square" lIns="137160" tIns="91440" rIns="137160" bIns="91440" rtlCol="0">
            <a:normAutofit/>
          </a:bodyPr>
          <a:lstStyle/>
          <a:p>
            <a:pPr>
              <a:lnSpc>
                <a:spcPct val="90000"/>
              </a:lnSpc>
              <a:spcBef>
                <a:spcPts val="392"/>
              </a:spcBef>
              <a:spcAft>
                <a:spcPts val="588"/>
              </a:spcAft>
            </a:pPr>
            <a:r>
              <a:rPr lang="en-US" sz="1500" b="1" i="0">
                <a:solidFill>
                  <a:srgbClr val="000000"/>
                </a:solidFill>
                <a:effectLst/>
              </a:rPr>
              <a:t>OnChange</a:t>
            </a:r>
            <a:r>
              <a:rPr lang="en-US" sz="1500" b="0" i="0">
                <a:solidFill>
                  <a:srgbClr val="000000"/>
                </a:solidFill>
                <a:effectLst/>
              </a:rPr>
              <a:t> - Occurs when a value is changed in an editable grid and the cell loses focus, or when an attribute value has been updated from code through the setValue method.</a:t>
            </a:r>
          </a:p>
          <a:p>
            <a:pPr>
              <a:lnSpc>
                <a:spcPct val="90000"/>
              </a:lnSpc>
              <a:spcBef>
                <a:spcPts val="392"/>
              </a:spcBef>
              <a:spcAft>
                <a:spcPts val="588"/>
              </a:spcAft>
            </a:pPr>
            <a:r>
              <a:rPr lang="en-US" sz="1500" b="1" i="0">
                <a:solidFill>
                  <a:srgbClr val="000000"/>
                </a:solidFill>
                <a:effectLst/>
              </a:rPr>
              <a:t>OnRecordSelect</a:t>
            </a:r>
            <a:r>
              <a:rPr lang="en-US" sz="1500" b="0" i="0">
                <a:solidFill>
                  <a:srgbClr val="000000"/>
                </a:solidFill>
                <a:effectLst/>
              </a:rPr>
              <a:t> - Occurs when a single row has been selected on an editable grid.</a:t>
            </a:r>
          </a:p>
          <a:p>
            <a:pPr>
              <a:lnSpc>
                <a:spcPct val="90000"/>
              </a:lnSpc>
              <a:spcBef>
                <a:spcPts val="392"/>
              </a:spcBef>
              <a:spcAft>
                <a:spcPts val="588"/>
              </a:spcAft>
            </a:pPr>
            <a:r>
              <a:rPr lang="en-US" sz="1500" b="1" i="0">
                <a:solidFill>
                  <a:srgbClr val="000000"/>
                </a:solidFill>
                <a:effectLst/>
              </a:rPr>
              <a:t>OnSave</a:t>
            </a:r>
            <a:r>
              <a:rPr lang="en-US" sz="1500" b="0" i="0">
                <a:solidFill>
                  <a:srgbClr val="000000"/>
                </a:solidFill>
                <a:effectLst/>
              </a:rPr>
              <a:t> - Occurs when there is a change in record selection, a user selects the editable grid's save button, or any dynamic operation is applied while there are pending changes (such as sorting, filtering, paging, and so on). Note that this event might not fire if navigation is performed outside of the grid's context, such as when you are going to a different record. It also will not fire if the grid is refreshed because clicking the </a:t>
            </a:r>
            <a:r>
              <a:rPr lang="en-US" sz="1500" b="1" i="0">
                <a:solidFill>
                  <a:srgbClr val="000000"/>
                </a:solidFill>
                <a:effectLst/>
              </a:rPr>
              <a:t>Refresh</a:t>
            </a:r>
            <a:r>
              <a:rPr lang="en-US" sz="1500" b="0" i="0">
                <a:solidFill>
                  <a:srgbClr val="000000"/>
                </a:solidFill>
                <a:effectLst/>
              </a:rPr>
              <a:t> button on an editable grid causes it to discard any pending changes. Editable grids are not autosaved, so no such events will cause this event to fire.</a:t>
            </a:r>
          </a:p>
        </p:txBody>
      </p:sp>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Agenda</a:t>
            </a:r>
            <a:br>
              <a:rPr lang="en-US" dirty="0"/>
            </a:br>
            <a:endParaRPr lang="en-US" dirty="0"/>
          </a:p>
        </p:txBody>
      </p:sp>
      <p:sp>
        <p:nvSpPr>
          <p:cNvPr id="6" name="Text Placeholder 5"/>
          <p:cNvSpPr>
            <a:spLocks noGrp="1"/>
          </p:cNvSpPr>
          <p:nvPr>
            <p:ph type="body" sz="quarter" idx="11"/>
          </p:nvPr>
        </p:nvSpPr>
        <p:spPr>
          <a:xfrm>
            <a:off x="3982035" y="2129814"/>
            <a:ext cx="7695070" cy="741783"/>
          </a:xfrm>
        </p:spPr>
        <p:txBody>
          <a:bodyPr/>
          <a:lstStyle/>
          <a:p>
            <a:pPr lvl="1"/>
            <a:r>
              <a:rPr lang="en-US" dirty="0"/>
              <a:t>Introduction to web resources</a:t>
            </a:r>
          </a:p>
        </p:txBody>
      </p:sp>
      <p:sp>
        <p:nvSpPr>
          <p:cNvPr id="2" name="Text Placeholder 1"/>
          <p:cNvSpPr>
            <a:spLocks noGrp="1"/>
          </p:cNvSpPr>
          <p:nvPr>
            <p:ph type="body" sz="quarter" idx="15"/>
          </p:nvPr>
        </p:nvSpPr>
        <p:spPr>
          <a:xfrm>
            <a:off x="3982035" y="2994873"/>
            <a:ext cx="7695070" cy="741783"/>
          </a:xfrm>
        </p:spPr>
        <p:txBody>
          <a:bodyPr/>
          <a:lstStyle/>
          <a:p>
            <a:pPr lvl="1"/>
            <a:r>
              <a:rPr lang="en-US" dirty="0"/>
              <a:t>Use developer tools to extend the Power Platform</a:t>
            </a:r>
          </a:p>
        </p:txBody>
      </p:sp>
      <p:sp>
        <p:nvSpPr>
          <p:cNvPr id="3" name="Text Placeholder 2"/>
          <p:cNvSpPr>
            <a:spLocks noGrp="1"/>
          </p:cNvSpPr>
          <p:nvPr>
            <p:ph type="body" sz="quarter" idx="17"/>
          </p:nvPr>
        </p:nvSpPr>
        <p:spPr>
          <a:xfrm>
            <a:off x="3982035" y="3859932"/>
            <a:ext cx="7695070" cy="741783"/>
          </a:xfrm>
        </p:spPr>
        <p:txBody>
          <a:bodyPr/>
          <a:lstStyle/>
          <a:p>
            <a:pPr lvl="1"/>
            <a:r>
              <a:rPr lang="en-US" dirty="0"/>
              <a:t>Introduction to extending the Microsoft Power Platform</a:t>
            </a:r>
          </a:p>
        </p:txBody>
      </p:sp>
      <p:pic>
        <p:nvPicPr>
          <p:cNvPr id="8" name="Picture 7" descr="Icon of a box">
            <a:extLst>
              <a:ext uri="{FF2B5EF4-FFF2-40B4-BE49-F238E27FC236}">
                <a16:creationId xmlns:a16="http://schemas.microsoft.com/office/drawing/2014/main" id="{89967F08-5FE4-43C6-91DA-8363565E9526}"/>
              </a:ext>
            </a:extLst>
          </p:cNvPr>
          <p:cNvPicPr>
            <a:picLocks noChangeAspect="1"/>
          </p:cNvPicPr>
          <p:nvPr/>
        </p:nvPicPr>
        <p:blipFill>
          <a:blip r:embed="rId3"/>
          <a:stretch>
            <a:fillRect/>
          </a:stretch>
        </p:blipFill>
        <p:spPr>
          <a:xfrm>
            <a:off x="2911756" y="2151233"/>
            <a:ext cx="749449" cy="749449"/>
          </a:xfrm>
          <a:prstGeom prst="rect">
            <a:avLst/>
          </a:prstGeom>
        </p:spPr>
      </p:pic>
      <p:pic>
        <p:nvPicPr>
          <p:cNvPr id="10" name="Picture 9" descr="Icon of several circles connected to eachother by lines">
            <a:extLst>
              <a:ext uri="{FF2B5EF4-FFF2-40B4-BE49-F238E27FC236}">
                <a16:creationId xmlns:a16="http://schemas.microsoft.com/office/drawing/2014/main" id="{16A5F6D5-109E-42EE-9134-592C08567652}"/>
              </a:ext>
            </a:extLst>
          </p:cNvPr>
          <p:cNvPicPr>
            <a:picLocks noChangeAspect="1"/>
          </p:cNvPicPr>
          <p:nvPr/>
        </p:nvPicPr>
        <p:blipFill>
          <a:blip r:embed="rId4"/>
          <a:stretch>
            <a:fillRect/>
          </a:stretch>
        </p:blipFill>
        <p:spPr>
          <a:xfrm>
            <a:off x="2935415" y="3025831"/>
            <a:ext cx="704088" cy="704088"/>
          </a:xfrm>
          <a:prstGeom prst="rect">
            <a:avLst/>
          </a:prstGeom>
        </p:spPr>
      </p:pic>
      <p:pic>
        <p:nvPicPr>
          <p:cNvPr id="11" name="Picture 10" descr="Icon of an archival box">
            <a:extLst>
              <a:ext uri="{FF2B5EF4-FFF2-40B4-BE49-F238E27FC236}">
                <a16:creationId xmlns:a16="http://schemas.microsoft.com/office/drawing/2014/main" id="{49ABCF4C-B56E-4310-883B-B0F36FC4A7A6}"/>
              </a:ext>
            </a:extLst>
          </p:cNvPr>
          <p:cNvPicPr>
            <a:picLocks noChangeAspect="1"/>
          </p:cNvPicPr>
          <p:nvPr/>
        </p:nvPicPr>
        <p:blipFill>
          <a:blip r:embed="rId5"/>
          <a:stretch>
            <a:fillRect/>
          </a:stretch>
        </p:blipFill>
        <p:spPr>
          <a:xfrm>
            <a:off x="2935415" y="3876759"/>
            <a:ext cx="704088" cy="704088"/>
          </a:xfrm>
          <a:prstGeom prst="rect">
            <a:avLst/>
          </a:prstGeom>
        </p:spPr>
      </p:pic>
    </p:spTree>
    <p:extLst>
      <p:ext uri="{BB962C8B-B14F-4D97-AF65-F5344CB8AC3E}">
        <p14:creationId xmlns:p14="http://schemas.microsoft.com/office/powerpoint/2010/main" val="2829775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418643" y="440494"/>
            <a:ext cx="11341268" cy="680196"/>
          </a:xfrm>
        </p:spPr>
        <p:txBody>
          <a:bodyPr vert="horz" wrap="square" lIns="0" tIns="91440" rIns="146304" bIns="91440" rtlCol="0" anchor="t">
            <a:normAutofit/>
          </a:bodyPr>
          <a:lstStyle>
            <a:lvl1pPr>
              <a:defRPr>
                <a:solidFill>
                  <a:schemeClr val="tx1"/>
                </a:solidFill>
              </a:defRPr>
            </a:lvl1pPr>
          </a:lstStyle>
          <a:p>
            <a:r>
              <a:rPr lang="en-US" b="0" kern="1200" cap="none" spc="-49" baseline="0" dirty="0">
                <a:ln w="3175">
                  <a:noFill/>
                </a:ln>
                <a:solidFill>
                  <a:srgbClr val="000000"/>
                </a:solidFill>
                <a:effectLst/>
                <a:latin typeface="+mj-lt"/>
                <a:ea typeface="+mn-ea"/>
                <a:cs typeface="Segoe UI" pitchFamily="34" charset="0"/>
              </a:rPr>
              <a:t>Business Process Flow events</a:t>
            </a:r>
          </a:p>
        </p:txBody>
      </p:sp>
      <p:sp>
        <p:nvSpPr>
          <p:cNvPr id="3" name="Subtitle"/>
          <p:cNvSpPr>
            <a:spLocks noGrp="1"/>
          </p:cNvSpPr>
          <p:nvPr>
            <p:ph sz="quarter" idx="10"/>
          </p:nvPr>
        </p:nvSpPr>
        <p:spPr>
          <a:xfrm>
            <a:off x="441468" y="1456896"/>
            <a:ext cx="5543785" cy="3762803"/>
          </a:xfrm>
        </p:spPr>
        <p:txBody>
          <a:bodyPr vert="horz" wrap="square" lIns="137160" tIns="91440" rIns="146304" bIns="91440" rtlCol="0">
            <a:normAutofit/>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rPr lang="en-US">
                <a:solidFill>
                  <a:srgbClr val="000000"/>
                </a:solidFill>
              </a:rPr>
              <a:t>With the ability to access the Business Process Flow entity, numerous process automations that were previously conducted through client script can now be achieved with workflows and business rules.</a:t>
            </a:r>
          </a:p>
        </p:txBody>
      </p:sp>
      <p:sp>
        <p:nvSpPr>
          <p:cNvPr id="5" name="TextBox 4">
            <a:extLst>
              <a:ext uri="{FF2B5EF4-FFF2-40B4-BE49-F238E27FC236}">
                <a16:creationId xmlns:a16="http://schemas.microsoft.com/office/drawing/2014/main" id="{2977DF79-66B5-482E-822B-1C32D565C139}"/>
              </a:ext>
            </a:extLst>
          </p:cNvPr>
          <p:cNvSpPr txBox="1"/>
          <p:nvPr/>
        </p:nvSpPr>
        <p:spPr>
          <a:xfrm>
            <a:off x="6229350" y="1456896"/>
            <a:ext cx="5543550" cy="3762803"/>
          </a:xfrm>
          <a:prstGeom prst="rect">
            <a:avLst/>
          </a:prstGeom>
          <a:solidFill>
            <a:schemeClr val="bg1">
              <a:lumMod val="95000"/>
            </a:schemeClr>
          </a:solidFill>
        </p:spPr>
        <p:txBody>
          <a:bodyPr vert="horz" wrap="square" lIns="137160" tIns="91440" rIns="146304" bIns="91440" rtlCol="0">
            <a:normAutofit/>
          </a:bodyPr>
          <a:lstStyle/>
          <a:p>
            <a:pPr>
              <a:spcBef>
                <a:spcPts val="392"/>
              </a:spcBef>
              <a:spcAft>
                <a:spcPts val="588"/>
              </a:spcAft>
              <a:buSzPct val="90000"/>
            </a:pPr>
            <a:r>
              <a:rPr lang="en-US" sz="2200" b="1" i="0">
                <a:solidFill>
                  <a:srgbClr val="000000"/>
                </a:solidFill>
                <a:effectLst/>
              </a:rPr>
              <a:t>Event triggers</a:t>
            </a:r>
          </a:p>
          <a:p>
            <a:pPr>
              <a:spcBef>
                <a:spcPts val="392"/>
              </a:spcBef>
              <a:spcAft>
                <a:spcPts val="588"/>
              </a:spcAft>
              <a:buSzPct val="90000"/>
            </a:pPr>
            <a:r>
              <a:rPr lang="en-US" sz="2200" b="1" i="0">
                <a:solidFill>
                  <a:srgbClr val="000000"/>
                </a:solidFill>
                <a:effectLst/>
              </a:rPr>
              <a:t>OnProcessStatusChange</a:t>
            </a:r>
            <a:r>
              <a:rPr lang="en-US" sz="2200" b="0" i="0">
                <a:solidFill>
                  <a:srgbClr val="000000"/>
                </a:solidFill>
                <a:effectLst/>
              </a:rPr>
              <a:t> - Occurs whenever a process's status changes. Statuses are Active, Finished, and Aborted.</a:t>
            </a:r>
          </a:p>
          <a:p>
            <a:pPr>
              <a:spcBef>
                <a:spcPts val="392"/>
              </a:spcBef>
              <a:spcAft>
                <a:spcPts val="588"/>
              </a:spcAft>
              <a:buSzPct val="90000"/>
            </a:pPr>
            <a:r>
              <a:rPr lang="en-US" sz="2200" b="1" i="0">
                <a:solidFill>
                  <a:srgbClr val="000000"/>
                </a:solidFill>
                <a:effectLst/>
              </a:rPr>
              <a:t>OnStageChange</a:t>
            </a:r>
            <a:r>
              <a:rPr lang="en-US" sz="2200" b="0" i="0">
                <a:solidFill>
                  <a:srgbClr val="000000"/>
                </a:solidFill>
                <a:effectLst/>
              </a:rPr>
              <a:t> - Occurs when the active stage of a business process flow changes.</a:t>
            </a:r>
          </a:p>
          <a:p>
            <a:pPr>
              <a:spcBef>
                <a:spcPts val="392"/>
              </a:spcBef>
              <a:spcAft>
                <a:spcPts val="588"/>
              </a:spcAft>
              <a:buSzPct val="90000"/>
            </a:pPr>
            <a:r>
              <a:rPr lang="en-US" sz="2200" b="1" i="0">
                <a:solidFill>
                  <a:srgbClr val="000000"/>
                </a:solidFill>
                <a:effectLst/>
              </a:rPr>
              <a:t>OnStageSelected</a:t>
            </a:r>
            <a:r>
              <a:rPr lang="en-US" sz="2200" b="0" i="0">
                <a:solidFill>
                  <a:srgbClr val="000000"/>
                </a:solidFill>
                <a:effectLst/>
              </a:rPr>
              <a:t> - Occurs when a stage of a business process flow is selected.</a:t>
            </a:r>
          </a:p>
        </p:txBody>
      </p:sp>
    </p:spTree>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418643" y="440494"/>
            <a:ext cx="11341268" cy="680196"/>
          </a:xfrm>
        </p:spPr>
        <p:txBody>
          <a:bodyPr vert="horz" wrap="square" lIns="0" tIns="91440" rIns="146304" bIns="91440" rtlCol="0" anchor="t">
            <a:normAutofit/>
          </a:bodyPr>
          <a:lstStyle>
            <a:lvl1pPr>
              <a:defRPr>
                <a:solidFill>
                  <a:schemeClr val="tx1"/>
                </a:solidFill>
              </a:defRPr>
            </a:lvl1pPr>
          </a:lstStyle>
          <a:p>
            <a:r>
              <a:rPr lang="en-US" b="0" kern="1200" cap="none" spc="-49" baseline="0" dirty="0">
                <a:ln w="3175">
                  <a:noFill/>
                </a:ln>
                <a:solidFill>
                  <a:srgbClr val="000000"/>
                </a:solidFill>
                <a:effectLst/>
                <a:latin typeface="+mj-lt"/>
                <a:ea typeface="+mn-ea"/>
                <a:cs typeface="Segoe UI" pitchFamily="34" charset="0"/>
              </a:rPr>
              <a:t>Knowledge Base Search Control events</a:t>
            </a:r>
          </a:p>
        </p:txBody>
      </p:sp>
      <p:sp>
        <p:nvSpPr>
          <p:cNvPr id="3" name="Subtitle"/>
          <p:cNvSpPr>
            <a:spLocks noGrp="1"/>
          </p:cNvSpPr>
          <p:nvPr>
            <p:ph sz="quarter" idx="10"/>
          </p:nvPr>
        </p:nvSpPr>
        <p:spPr>
          <a:xfrm>
            <a:off x="441468" y="1456896"/>
            <a:ext cx="5543785" cy="4194604"/>
          </a:xfrm>
        </p:spPr>
        <p:txBody>
          <a:bodyPr vert="horz" wrap="square" lIns="137160" tIns="91440" rIns="137160" bIns="91440" rtlCol="0">
            <a:normAutofit/>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rPr lang="en-US">
                <a:solidFill>
                  <a:srgbClr val="000000"/>
                </a:solidFill>
              </a:rPr>
              <a:t>The Knowledge Base Search control requires knowledge management to be enabled in your app, a feature traditionally used in model-driven apps for Dynamics 365.</a:t>
            </a:r>
          </a:p>
        </p:txBody>
      </p:sp>
      <p:sp>
        <p:nvSpPr>
          <p:cNvPr id="5" name="TextBox 4">
            <a:extLst>
              <a:ext uri="{FF2B5EF4-FFF2-40B4-BE49-F238E27FC236}">
                <a16:creationId xmlns:a16="http://schemas.microsoft.com/office/drawing/2014/main" id="{632E2DE6-1988-417A-853D-7182E96806DB}"/>
              </a:ext>
            </a:extLst>
          </p:cNvPr>
          <p:cNvSpPr txBox="1"/>
          <p:nvPr/>
        </p:nvSpPr>
        <p:spPr>
          <a:xfrm>
            <a:off x="6229350" y="1456896"/>
            <a:ext cx="5531577" cy="4194604"/>
          </a:xfrm>
          <a:prstGeom prst="rect">
            <a:avLst/>
          </a:prstGeom>
          <a:solidFill>
            <a:schemeClr val="bg1">
              <a:lumMod val="95000"/>
            </a:schemeClr>
          </a:solidFill>
        </p:spPr>
        <p:txBody>
          <a:bodyPr vert="horz" wrap="square" lIns="137160" tIns="91440" rIns="137160" bIns="91440" rtlCol="0">
            <a:normAutofit/>
          </a:bodyPr>
          <a:lstStyle/>
          <a:p>
            <a:pPr>
              <a:lnSpc>
                <a:spcPct val="90000"/>
              </a:lnSpc>
              <a:spcBef>
                <a:spcPts val="392"/>
              </a:spcBef>
              <a:spcAft>
                <a:spcPts val="588"/>
              </a:spcAft>
            </a:pPr>
            <a:r>
              <a:rPr lang="en-US" sz="2400" b="1" i="0" dirty="0" err="1">
                <a:solidFill>
                  <a:srgbClr val="000000"/>
                </a:solidFill>
                <a:effectLst/>
              </a:rPr>
              <a:t>OnResultOpened</a:t>
            </a:r>
            <a:r>
              <a:rPr lang="en-US" sz="2400" b="0" i="0" dirty="0">
                <a:solidFill>
                  <a:srgbClr val="000000"/>
                </a:solidFill>
                <a:effectLst/>
              </a:rPr>
              <a:t> - Occurs when a knowledge base article is opened in the knowledge base search control, either inline or through the pop-out action.</a:t>
            </a:r>
          </a:p>
          <a:p>
            <a:pPr>
              <a:lnSpc>
                <a:spcPct val="90000"/>
              </a:lnSpc>
              <a:spcBef>
                <a:spcPts val="392"/>
              </a:spcBef>
              <a:spcAft>
                <a:spcPts val="588"/>
              </a:spcAft>
            </a:pPr>
            <a:r>
              <a:rPr lang="en-US" sz="2400" b="1" i="0" dirty="0" err="1">
                <a:solidFill>
                  <a:srgbClr val="000000"/>
                </a:solidFill>
                <a:effectLst/>
              </a:rPr>
              <a:t>OnSelection</a:t>
            </a:r>
            <a:r>
              <a:rPr lang="en-US" sz="2400" b="0" i="0" dirty="0">
                <a:solidFill>
                  <a:srgbClr val="000000"/>
                </a:solidFill>
                <a:effectLst/>
              </a:rPr>
              <a:t> - Occurs when a knowledge base article is selected in the knowledge base search control.</a:t>
            </a:r>
          </a:p>
          <a:p>
            <a:pPr>
              <a:lnSpc>
                <a:spcPct val="90000"/>
              </a:lnSpc>
              <a:spcBef>
                <a:spcPts val="392"/>
              </a:spcBef>
              <a:spcAft>
                <a:spcPts val="588"/>
              </a:spcAft>
            </a:pPr>
            <a:r>
              <a:rPr lang="en-US" sz="2400" b="1" i="0" dirty="0" err="1">
                <a:solidFill>
                  <a:srgbClr val="000000"/>
                </a:solidFill>
                <a:effectLst/>
              </a:rPr>
              <a:t>PostSearch</a:t>
            </a:r>
            <a:r>
              <a:rPr lang="en-US" sz="2400" b="0" i="0" dirty="0">
                <a:solidFill>
                  <a:srgbClr val="000000"/>
                </a:solidFill>
                <a:effectLst/>
              </a:rPr>
              <a:t> - Occurs when a search has completed in the knowledge base search control.</a:t>
            </a:r>
          </a:p>
        </p:txBody>
      </p:sp>
    </p:spTree>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tx1"/>
                </a:solidFill>
              </a:defRPr>
            </a:lvl1pPr>
          </a:lstStyle>
          <a:p>
            <a:r>
              <a:rPr lang="en-US"/>
              <a:t>Client API execution context</a:t>
            </a:r>
          </a:p>
        </p:txBody>
      </p:sp>
      <p:sp>
        <p:nvSpPr>
          <p:cNvPr id="3" name="Subtitle"/>
          <p:cNvSpPr>
            <a:spLocks noGrp="1"/>
          </p:cNvSpPr>
          <p:nvPr>
            <p:ph type="body" sz="quarter" idx="42"/>
          </p:nvPr>
        </p:nvSpPr>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t>Before interacting with a model-driven app's form with Client Script, you should know how the application provides context for an event handler.</a:t>
            </a:r>
          </a:p>
        </p:txBody>
      </p:sp>
    </p:spTree>
    <p:extLst>
      <p:ext uri="{BB962C8B-B14F-4D97-AF65-F5344CB8AC3E}">
        <p14:creationId xmlns:p14="http://schemas.microsoft.com/office/powerpoint/2010/main" val="3445902179"/>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418643" y="440494"/>
            <a:ext cx="11354714" cy="728448"/>
          </a:xfrm>
        </p:spPr>
        <p:txBody>
          <a:bodyPr wrap="square" anchor="t">
            <a:normAutofit/>
          </a:bodyPr>
          <a:lstStyle>
            <a:lvl1pPr>
              <a:defRPr>
                <a:solidFill>
                  <a:schemeClr val="tx1"/>
                </a:solidFill>
              </a:defRPr>
            </a:lvl1pPr>
          </a:lstStyle>
          <a:p>
            <a:r>
              <a:rPr lang="en-US"/>
              <a:t>Client API form context</a:t>
            </a:r>
          </a:p>
        </p:txBody>
      </p:sp>
      <p:sp>
        <p:nvSpPr>
          <p:cNvPr id="3" name="Subtitle"/>
          <p:cNvSpPr>
            <a:spLocks noGrp="1"/>
          </p:cNvSpPr>
          <p:nvPr>
            <p:ph type="body" sz="quarter" idx="42"/>
          </p:nvPr>
        </p:nvSpPr>
        <p:spPr>
          <a:xfrm>
            <a:off x="418644" y="1456897"/>
            <a:ext cx="3659644" cy="4960609"/>
          </a:xfrm>
        </p:spPr>
        <p:txBody>
          <a:bodyPr wrap="square" anchor="t">
            <a:normAutofit/>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t>A model-driven app's form, in sum, is accessed through the executionContext.getFormContext() method.</a:t>
            </a:r>
          </a:p>
        </p:txBody>
      </p:sp>
      <p:pic>
        <p:nvPicPr>
          <p:cNvPr id="4" name="New picture" descr="formContext object model"/>
          <p:cNvPicPr/>
          <p:nvPr/>
        </p:nvPicPr>
        <p:blipFill>
          <a:blip r:embed="rId3"/>
          <a:stretch>
            <a:fillRect/>
          </a:stretch>
        </p:blipFill>
        <p:spPr>
          <a:xfrm>
            <a:off x="4432300" y="2122685"/>
            <a:ext cx="7221223" cy="3592559"/>
          </a:xfrm>
          <a:prstGeom prst="rect">
            <a:avLst/>
          </a:prstGeom>
          <a:noFill/>
          <a:ln w="19050">
            <a:noFill/>
          </a:ln>
        </p:spPr>
      </p:pic>
    </p:spTree>
    <p:extLst>
      <p:ext uri="{BB962C8B-B14F-4D97-AF65-F5344CB8AC3E}">
        <p14:creationId xmlns:p14="http://schemas.microsoft.com/office/powerpoint/2010/main" val="3243832716"/>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588263" y="457200"/>
            <a:ext cx="11018520" cy="548640"/>
          </a:xfrm>
        </p:spPr>
        <p:txBody>
          <a:bodyPr/>
          <a:lstStyle>
            <a:lvl1pPr>
              <a:defRPr>
                <a:solidFill>
                  <a:schemeClr val="tx1"/>
                </a:solidFill>
              </a:defRPr>
            </a:lvl1pPr>
          </a:lstStyle>
          <a:p>
            <a:r>
              <a:rPr lang="en-US"/>
              <a:t>data object</a:t>
            </a:r>
          </a:p>
        </p:txBody>
      </p:sp>
      <p:sp>
        <p:nvSpPr>
          <p:cNvPr id="3" name="Subtitle"/>
          <p:cNvSpPr>
            <a:spLocks noGrp="1"/>
          </p:cNvSpPr>
          <p:nvPr>
            <p:ph sz="quarter" idx="10"/>
          </p:nvPr>
        </p:nvSpPr>
        <p:spPr>
          <a:xfrm>
            <a:off x="584200" y="1435100"/>
            <a:ext cx="11018838" cy="853440"/>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t>The data object is intended to be used for any entity and process data manipulation within the form.</a:t>
            </a:r>
          </a:p>
        </p:txBody>
      </p:sp>
      <p:graphicFrame>
        <p:nvGraphicFramePr>
          <p:cNvPr id="4" name="New Table"/>
          <p:cNvGraphicFramePr>
            <a:graphicFrameLocks noGrp="1"/>
          </p:cNvGraphicFramePr>
          <p:nvPr/>
        </p:nvGraphicFramePr>
        <p:xfrm>
          <a:off x="609600" y="2881630"/>
          <a:ext cx="10972800" cy="3383280"/>
        </p:xfrm>
        <a:graphic>
          <a:graphicData uri="http://schemas.openxmlformats.org/drawingml/2006/table">
            <a:tbl>
              <a:tblPr firstRow="1" bandRow="1">
                <a:tableStyleId>{5C22544A-7EE6-4342-B048-85BDC9FD1C3A}</a:tableStyleId>
              </a:tblPr>
              <a:tblGrid>
                <a:gridCol w="1587500">
                  <a:extLst>
                    <a:ext uri="{9D8B030D-6E8A-4147-A177-3AD203B41FA5}">
                      <a16:colId xmlns:a16="http://schemas.microsoft.com/office/drawing/2014/main" val="20000"/>
                    </a:ext>
                  </a:extLst>
                </a:gridCol>
                <a:gridCol w="9385300">
                  <a:extLst>
                    <a:ext uri="{9D8B030D-6E8A-4147-A177-3AD203B41FA5}">
                      <a16:colId xmlns:a16="http://schemas.microsoft.com/office/drawing/2014/main" val="20001"/>
                    </a:ext>
                  </a:extLst>
                </a:gridCol>
              </a:tblGrid>
              <a:tr h="0">
                <a:tc>
                  <a:txBody>
                    <a:bodyPr/>
                    <a:lstStyle/>
                    <a:p>
                      <a:pPr algn="l"/>
                      <a:r>
                        <a:rPr sz="1800">
                          <a:solidFill>
                            <a:srgbClr val="FFFFFF"/>
                          </a:solidFill>
                        </a:rPr>
                        <a:t>Name</a:t>
                      </a:r>
                    </a:p>
                  </a:txBody>
                  <a:tcPr/>
                </a:tc>
                <a:tc>
                  <a:txBody>
                    <a:bodyPr/>
                    <a:lstStyle/>
                    <a:p>
                      <a:pPr algn="l"/>
                      <a:r>
                        <a:rPr sz="1800">
                          <a:solidFill>
                            <a:srgbClr val="FFFFFF"/>
                          </a:solidFill>
                        </a:rPr>
                        <a:t>Description</a:t>
                      </a:r>
                    </a:p>
                  </a:txBody>
                  <a:tcPr/>
                </a:tc>
                <a:extLst>
                  <a:ext uri="{0D108BD9-81ED-4DB2-BD59-A6C34878D82A}">
                    <a16:rowId xmlns:a16="http://schemas.microsoft.com/office/drawing/2014/main" val="10000"/>
                  </a:ext>
                </a:extLst>
              </a:tr>
              <a:tr h="0">
                <a:tc>
                  <a:txBody>
                    <a:bodyPr/>
                    <a:lstStyle/>
                    <a:p>
                      <a:pPr algn="l"/>
                      <a:r>
                        <a:rPr sz="1800">
                          <a:solidFill>
                            <a:srgbClr val="000000"/>
                          </a:solidFill>
                        </a:rPr>
                        <a:t>Attributes</a:t>
                      </a:r>
                    </a:p>
                  </a:txBody>
                  <a:tcPr/>
                </a:tc>
                <a:tc>
                  <a:txBody>
                    <a:bodyPr/>
                    <a:lstStyle/>
                    <a:p>
                      <a:pPr algn="l"/>
                      <a:r>
                        <a:rPr sz="1800">
                          <a:solidFill>
                            <a:srgbClr val="000000"/>
                          </a:solidFill>
                        </a:rPr>
                        <a:t>Collection of non-entity data on the form. Items in this collection are of the same type as the attributes collection, but it is important to note that they are not attributes of the form entity.</a:t>
                      </a:r>
                    </a:p>
                  </a:txBody>
                  <a:tcPr/>
                </a:tc>
                <a:extLst>
                  <a:ext uri="{0D108BD9-81ED-4DB2-BD59-A6C34878D82A}">
                    <a16:rowId xmlns:a16="http://schemas.microsoft.com/office/drawing/2014/main" val="10001"/>
                  </a:ext>
                </a:extLst>
              </a:tr>
              <a:tr h="0">
                <a:tc>
                  <a:txBody>
                    <a:bodyPr/>
                    <a:lstStyle/>
                    <a:p>
                      <a:pPr algn="l"/>
                      <a:r>
                        <a:rPr sz="1800">
                          <a:solidFill>
                            <a:srgbClr val="000000"/>
                          </a:solidFill>
                        </a:rPr>
                        <a:t>Entity</a:t>
                      </a:r>
                    </a:p>
                  </a:txBody>
                  <a:tcPr/>
                </a:tc>
                <a:tc>
                  <a:txBody>
                    <a:bodyPr/>
                    <a:lstStyle/>
                    <a:p>
                      <a:pPr algn="l"/>
                      <a:r>
                        <a:rPr sz="1800">
                          <a:solidFill>
                            <a:srgbClr val="000000"/>
                          </a:solidFill>
                        </a:rPr>
                        <a:t>Provides methods to retrieve information that are specific to the record that is displayed on the page, the save method, and a collection of all the attributes that are included on the form. Attribute data is limited to attributes that are represented by fields on the form versus all fields that are available in the entity configuration. For more information, see formContext.data.entity.</a:t>
                      </a:r>
                    </a:p>
                  </a:txBody>
                  <a:tcPr/>
                </a:tc>
                <a:extLst>
                  <a:ext uri="{0D108BD9-81ED-4DB2-BD59-A6C34878D82A}">
                    <a16:rowId xmlns:a16="http://schemas.microsoft.com/office/drawing/2014/main" val="10002"/>
                  </a:ext>
                </a:extLst>
              </a:tr>
              <a:tr h="0">
                <a:tc>
                  <a:txBody>
                    <a:bodyPr/>
                    <a:lstStyle/>
                    <a:p>
                      <a:pPr algn="l"/>
                      <a:r>
                        <a:rPr sz="1800">
                          <a:solidFill>
                            <a:srgbClr val="000000"/>
                          </a:solidFill>
                        </a:rPr>
                        <a:t>Process</a:t>
                      </a:r>
                    </a:p>
                  </a:txBody>
                  <a:tcPr/>
                </a:tc>
                <a:tc>
                  <a:txBody>
                    <a:bodyPr/>
                    <a:lstStyle/>
                    <a:p>
                      <a:pPr algn="l"/>
                      <a:r>
                        <a:rPr sz="1800">
                          <a:solidFill>
                            <a:srgbClr val="000000"/>
                          </a:solidFill>
                        </a:rPr>
                        <a:t>Provides objects and methods to interact with the business process flow data on a form. For more information, see formContext.data.process.</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4205365626"/>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588263" y="457200"/>
            <a:ext cx="11018520" cy="548640"/>
          </a:xfrm>
        </p:spPr>
        <p:txBody>
          <a:bodyPr/>
          <a:lstStyle>
            <a:lvl1pPr>
              <a:defRPr>
                <a:solidFill>
                  <a:schemeClr val="tx1"/>
                </a:solidFill>
              </a:defRPr>
            </a:lvl1pPr>
          </a:lstStyle>
          <a:p>
            <a:r>
              <a:rPr lang="en-US"/>
              <a:t>UI object</a:t>
            </a:r>
          </a:p>
        </p:txBody>
      </p:sp>
      <p:sp>
        <p:nvSpPr>
          <p:cNvPr id="3" name="Subtitle"/>
          <p:cNvSpPr>
            <a:spLocks noGrp="1"/>
          </p:cNvSpPr>
          <p:nvPr>
            <p:ph sz="quarter" idx="10"/>
          </p:nvPr>
        </p:nvSpPr>
        <p:spPr>
          <a:xfrm>
            <a:off x="584200" y="1435100"/>
            <a:ext cx="11018838" cy="853440"/>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t>The UI object is intended to be used for retrieving and/or automating any elements that are related to the form's user interface.</a:t>
            </a:r>
          </a:p>
        </p:txBody>
      </p:sp>
      <p:graphicFrame>
        <p:nvGraphicFramePr>
          <p:cNvPr id="4" name="New Table"/>
          <p:cNvGraphicFramePr>
            <a:graphicFrameLocks noGrp="1"/>
          </p:cNvGraphicFramePr>
          <p:nvPr/>
        </p:nvGraphicFramePr>
        <p:xfrm>
          <a:off x="609600" y="2973070"/>
          <a:ext cx="10972800" cy="3200400"/>
        </p:xfrm>
        <a:graphic>
          <a:graphicData uri="http://schemas.openxmlformats.org/drawingml/2006/table">
            <a:tbl>
              <a:tblPr firstRow="1" bandRow="1">
                <a:tableStyleId>{5C22544A-7EE6-4342-B048-85BDC9FD1C3A}</a:tableStyleId>
              </a:tblPr>
              <a:tblGrid>
                <a:gridCol w="1587500">
                  <a:extLst>
                    <a:ext uri="{9D8B030D-6E8A-4147-A177-3AD203B41FA5}">
                      <a16:colId xmlns:a16="http://schemas.microsoft.com/office/drawing/2014/main" val="20000"/>
                    </a:ext>
                  </a:extLst>
                </a:gridCol>
                <a:gridCol w="9385300">
                  <a:extLst>
                    <a:ext uri="{9D8B030D-6E8A-4147-A177-3AD203B41FA5}">
                      <a16:colId xmlns:a16="http://schemas.microsoft.com/office/drawing/2014/main" val="20001"/>
                    </a:ext>
                  </a:extLst>
                </a:gridCol>
              </a:tblGrid>
              <a:tr h="0">
                <a:tc>
                  <a:txBody>
                    <a:bodyPr/>
                    <a:lstStyle/>
                    <a:p>
                      <a:pPr algn="l"/>
                      <a:r>
                        <a:rPr sz="1400">
                          <a:solidFill>
                            <a:srgbClr val="FFFFFF"/>
                          </a:solidFill>
                        </a:rPr>
                        <a:t>Name</a:t>
                      </a:r>
                    </a:p>
                  </a:txBody>
                  <a:tcPr/>
                </a:tc>
                <a:tc>
                  <a:txBody>
                    <a:bodyPr/>
                    <a:lstStyle/>
                    <a:p>
                      <a:pPr algn="l"/>
                      <a:r>
                        <a:rPr sz="1400">
                          <a:solidFill>
                            <a:srgbClr val="FFFFFF"/>
                          </a:solidFill>
                        </a:rPr>
                        <a:t>Description</a:t>
                      </a:r>
                    </a:p>
                  </a:txBody>
                  <a:tcPr/>
                </a:tc>
                <a:extLst>
                  <a:ext uri="{0D108BD9-81ED-4DB2-BD59-A6C34878D82A}">
                    <a16:rowId xmlns:a16="http://schemas.microsoft.com/office/drawing/2014/main" val="10000"/>
                  </a:ext>
                </a:extLst>
              </a:tr>
              <a:tr h="0">
                <a:tc>
                  <a:txBody>
                    <a:bodyPr/>
                    <a:lstStyle/>
                    <a:p>
                      <a:pPr algn="l"/>
                      <a:r>
                        <a:rPr sz="1400">
                          <a:solidFill>
                            <a:srgbClr val="000000"/>
                          </a:solidFill>
                        </a:rPr>
                        <a:t>Controls</a:t>
                      </a:r>
                    </a:p>
                  </a:txBody>
                  <a:tcPr/>
                </a:tc>
                <a:tc>
                  <a:txBody>
                    <a:bodyPr/>
                    <a:lstStyle/>
                    <a:p>
                      <a:pPr algn="l"/>
                      <a:r>
                        <a:rPr sz="1400">
                          <a:solidFill>
                            <a:srgbClr val="000000"/>
                          </a:solidFill>
                        </a:rPr>
                        <a:t>Collection of all the controls on the page. See Collectionsfor information about the collections, controls, and the control objects in the collection.</a:t>
                      </a:r>
                    </a:p>
                  </a:txBody>
                  <a:tcPr/>
                </a:tc>
                <a:extLst>
                  <a:ext uri="{0D108BD9-81ED-4DB2-BD59-A6C34878D82A}">
                    <a16:rowId xmlns:a16="http://schemas.microsoft.com/office/drawing/2014/main" val="10001"/>
                  </a:ext>
                </a:extLst>
              </a:tr>
              <a:tr h="0">
                <a:tc>
                  <a:txBody>
                    <a:bodyPr/>
                    <a:lstStyle/>
                    <a:p>
                      <a:pPr algn="l"/>
                      <a:r>
                        <a:rPr sz="1400">
                          <a:solidFill>
                            <a:srgbClr val="000000"/>
                          </a:solidFill>
                        </a:rPr>
                        <a:t>FormSelector</a:t>
                      </a:r>
                    </a:p>
                  </a:txBody>
                  <a:tcPr/>
                </a:tc>
                <a:tc>
                  <a:txBody>
                    <a:bodyPr/>
                    <a:lstStyle/>
                    <a:p>
                      <a:pPr algn="l"/>
                      <a:r>
                        <a:rPr sz="1400">
                          <a:solidFill>
                            <a:srgbClr val="000000"/>
                          </a:solidFill>
                        </a:rPr>
                        <a:t>Use the formSelector.getCurrentItem method to retrieve information about the form that is currently in use. Use the formSelector.items collection to return information about all the forms that are available for the user.</a:t>
                      </a:r>
                    </a:p>
                  </a:txBody>
                  <a:tcPr/>
                </a:tc>
                <a:extLst>
                  <a:ext uri="{0D108BD9-81ED-4DB2-BD59-A6C34878D82A}">
                    <a16:rowId xmlns:a16="http://schemas.microsoft.com/office/drawing/2014/main" val="10002"/>
                  </a:ext>
                </a:extLst>
              </a:tr>
              <a:tr h="0">
                <a:tc>
                  <a:txBody>
                    <a:bodyPr/>
                    <a:lstStyle/>
                    <a:p>
                      <a:pPr algn="l"/>
                      <a:r>
                        <a:rPr sz="1400">
                          <a:solidFill>
                            <a:srgbClr val="000000"/>
                          </a:solidFill>
                        </a:rPr>
                        <a:t>Navigation</a:t>
                      </a:r>
                    </a:p>
                  </a:txBody>
                  <a:tcPr/>
                </a:tc>
                <a:tc>
                  <a:txBody>
                    <a:bodyPr/>
                    <a:lstStyle/>
                    <a:p>
                      <a:pPr algn="l"/>
                      <a:r>
                        <a:rPr sz="1400">
                          <a:solidFill>
                            <a:srgbClr val="000000"/>
                          </a:solidFill>
                        </a:rPr>
                        <a:t>A collection of all the navigation items on the page. See formContext.ui.navigation itemfor information about the items in the collection. Navigation is not available for Microsoft Dynamics 365 for tablets. For automating overall application navigation, we tend to use the Xrm.Navigation namespace.</a:t>
                      </a:r>
                    </a:p>
                  </a:txBody>
                  <a:tcPr/>
                </a:tc>
                <a:extLst>
                  <a:ext uri="{0D108BD9-81ED-4DB2-BD59-A6C34878D82A}">
                    <a16:rowId xmlns:a16="http://schemas.microsoft.com/office/drawing/2014/main" val="10003"/>
                  </a:ext>
                </a:extLst>
              </a:tr>
              <a:tr h="0">
                <a:tc>
                  <a:txBody>
                    <a:bodyPr/>
                    <a:lstStyle/>
                    <a:p>
                      <a:pPr algn="l"/>
                      <a:r>
                        <a:rPr sz="1400">
                          <a:solidFill>
                            <a:srgbClr val="000000"/>
                          </a:solidFill>
                        </a:rPr>
                        <a:t>process</a:t>
                      </a:r>
                    </a:p>
                  </a:txBody>
                  <a:tcPr/>
                </a:tc>
                <a:tc>
                  <a:txBody>
                    <a:bodyPr/>
                    <a:lstStyle/>
                    <a:p>
                      <a:pPr algn="l"/>
                      <a:r>
                        <a:rPr sz="1400">
                          <a:solidFill>
                            <a:srgbClr val="000000"/>
                          </a:solidFill>
                        </a:rPr>
                        <a:t>Provides objects and methods to interact with the business process flow control on a form, such as setting its visibility. For more information, see formContext.ui.process.</a:t>
                      </a:r>
                    </a:p>
                  </a:txBody>
                  <a:tcPr/>
                </a:tc>
                <a:extLst>
                  <a:ext uri="{0D108BD9-81ED-4DB2-BD59-A6C34878D82A}">
                    <a16:rowId xmlns:a16="http://schemas.microsoft.com/office/drawing/2014/main" val="10004"/>
                  </a:ext>
                </a:extLst>
              </a:tr>
              <a:tr h="0">
                <a:tc>
                  <a:txBody>
                    <a:bodyPr/>
                    <a:lstStyle/>
                    <a:p>
                      <a:pPr algn="l"/>
                      <a:r>
                        <a:rPr sz="1400">
                          <a:solidFill>
                            <a:srgbClr val="000000"/>
                          </a:solidFill>
                        </a:rPr>
                        <a:t>QuickForms</a:t>
                      </a:r>
                    </a:p>
                  </a:txBody>
                  <a:tcPr/>
                </a:tc>
                <a:tc>
                  <a:txBody>
                    <a:bodyPr/>
                    <a:lstStyle/>
                    <a:p>
                      <a:pPr algn="l"/>
                      <a:r>
                        <a:rPr sz="1400">
                          <a:solidFill>
                            <a:srgbClr val="000000"/>
                          </a:solidFill>
                        </a:rPr>
                        <a:t>A collection of all the quick view controls on a form. For more information, see formContext.ui.quickForms.</a:t>
                      </a:r>
                    </a:p>
                  </a:txBody>
                  <a:tcPr/>
                </a:tc>
                <a:extLst>
                  <a:ext uri="{0D108BD9-81ED-4DB2-BD59-A6C34878D82A}">
                    <a16:rowId xmlns:a16="http://schemas.microsoft.com/office/drawing/2014/main" val="10005"/>
                  </a:ext>
                </a:extLst>
              </a:tr>
              <a:tr h="0">
                <a:tc>
                  <a:txBody>
                    <a:bodyPr/>
                    <a:lstStyle/>
                    <a:p>
                      <a:pPr algn="l"/>
                      <a:r>
                        <a:rPr sz="1400">
                          <a:solidFill>
                            <a:srgbClr val="000000"/>
                          </a:solidFill>
                        </a:rPr>
                        <a:t>Tabs</a:t>
                      </a:r>
                    </a:p>
                  </a:txBody>
                  <a:tcPr/>
                </a:tc>
                <a:tc>
                  <a:txBody>
                    <a:bodyPr/>
                    <a:lstStyle/>
                    <a:p>
                      <a:pPr algn="l"/>
                      <a:r>
                        <a:rPr sz="1400">
                          <a:solidFill>
                            <a:srgbClr val="000000"/>
                          </a:solidFill>
                        </a:rPr>
                        <a:t>A collection of all the tabs on the page.  See formContex.ui.tabsfor information about the items in the collection.</a:t>
                      </a:r>
                    </a:p>
                  </a:txBody>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91619042"/>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ECED250A-5406-41C1-AFB7-14F23C0D154E}"/>
              </a:ext>
            </a:extLst>
          </p:cNvPr>
          <p:cNvSpPr>
            <a:spLocks noGrp="1"/>
          </p:cNvSpPr>
          <p:nvPr>
            <p:ph type="title"/>
          </p:nvPr>
        </p:nvSpPr>
        <p:spPr/>
        <p:txBody>
          <a:bodyPr/>
          <a:lstStyle/>
          <a:p>
            <a:pPr>
              <a:lnSpc>
                <a:spcPct val="100000"/>
              </a:lnSpc>
            </a:pPr>
            <a:r>
              <a:rPr lang="en-US" dirty="0"/>
              <a:t>Exercise: Write your first client script</a:t>
            </a:r>
          </a:p>
        </p:txBody>
      </p:sp>
      <p:sp>
        <p:nvSpPr>
          <p:cNvPr id="14" name="TextBox 13">
            <a:extLst>
              <a:ext uri="{FF2B5EF4-FFF2-40B4-BE49-F238E27FC236}">
                <a16:creationId xmlns:a16="http://schemas.microsoft.com/office/drawing/2014/main" id="{61057AF9-DF43-49ED-BDD8-9ADB1371BDFC}"/>
              </a:ext>
            </a:extLst>
          </p:cNvPr>
          <p:cNvSpPr txBox="1"/>
          <p:nvPr/>
        </p:nvSpPr>
        <p:spPr>
          <a:xfrm>
            <a:off x="0" y="2705364"/>
            <a:ext cx="12192000" cy="1447272"/>
          </a:xfrm>
          <a:prstGeom prst="rect">
            <a:avLst/>
          </a:prstGeom>
          <a:solidFill>
            <a:schemeClr val="bg1">
              <a:lumMod val="95000"/>
            </a:schemeClr>
          </a:solidFill>
        </p:spPr>
        <p:txBody>
          <a:bodyPr wrap="square" lIns="411480" rIns="182880" anchor="ctr">
            <a:noAutofit/>
          </a:bodyPr>
          <a:lstStyle/>
          <a:p>
            <a:r>
              <a:rPr lang="en-US" sz="2000" dirty="0"/>
              <a:t>Follow the exercise in the student manual</a:t>
            </a:r>
          </a:p>
        </p:txBody>
      </p:sp>
    </p:spTree>
    <p:extLst>
      <p:ext uri="{BB962C8B-B14F-4D97-AF65-F5344CB8AC3E}">
        <p14:creationId xmlns:p14="http://schemas.microsoft.com/office/powerpoint/2010/main" val="1965478623"/>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418644" y="3172448"/>
            <a:ext cx="9189910" cy="492443"/>
          </a:xfrm>
        </p:spPr>
        <p:txBody>
          <a:bodyPr wrap="square" lIns="0" tIns="0" rIns="0" bIns="0" anchor="ctr" anchorCtr="0">
            <a:spAutoFit/>
          </a:bodyPr>
          <a:lstStyle>
            <a:lvl1pPr marL="0" marR="0" indent="0" algn="l" defTabSz="412667" rtl="0" eaLnBrk="1" fontAlgn="auto" latinLnBrk="0" hangingPunct="1">
              <a:lnSpc>
                <a:spcPct val="100000"/>
              </a:lnSpc>
              <a:spcBef>
                <a:spcPct val="0"/>
              </a:spcBef>
              <a:spcAft>
                <a:spcPct val="0"/>
              </a:spcAft>
              <a:buClrTx/>
              <a:buSzTx/>
              <a:buFontTx/>
              <a:buNone/>
              <a:defRPr sz="3600" b="0" i="0" kern="1200" spc="-50" baseline="0">
                <a:solidFill>
                  <a:schemeClr val="bg1"/>
                </a:solidFill>
                <a:latin typeface="+mj-lt"/>
                <a:cs typeface="Segoe UI Semibold" panose="020B0502040204020203" pitchFamily="34" charset="0"/>
              </a:defRPr>
            </a:lvl1pPr>
          </a:lstStyle>
          <a:p>
            <a:r>
              <a:rPr lang="en-US" sz="3200" dirty="0"/>
              <a:t>Automate business process flows with client script</a:t>
            </a:r>
          </a:p>
        </p:txBody>
      </p:sp>
      <p:sp>
        <p:nvSpPr>
          <p:cNvPr id="7" name="Move_E7C2" title="Icon of four arrows pointing away from eachother">
            <a:extLst>
              <a:ext uri="{FF2B5EF4-FFF2-40B4-BE49-F238E27FC236}">
                <a16:creationId xmlns:a16="http://schemas.microsoft.com/office/drawing/2014/main" id="{2961C2C7-0DCA-4DFA-80D7-CDD0A96479AE}"/>
              </a:ext>
            </a:extLst>
          </p:cNvPr>
          <p:cNvSpPr>
            <a:spLocks noChangeAspect="1" noEditPoints="1"/>
          </p:cNvSpPr>
          <p:nvPr/>
        </p:nvSpPr>
        <p:spPr bwMode="auto">
          <a:xfrm>
            <a:off x="10102401" y="2777952"/>
            <a:ext cx="1273175" cy="1273492"/>
          </a:xfrm>
          <a:custGeom>
            <a:avLst/>
            <a:gdLst>
              <a:gd name="T0" fmla="*/ 736 w 3999"/>
              <a:gd name="T1" fmla="*/ 2737 h 4000"/>
              <a:gd name="T2" fmla="*/ 0 w 3999"/>
              <a:gd name="T3" fmla="*/ 2001 h 4000"/>
              <a:gd name="T4" fmla="*/ 736 w 3999"/>
              <a:gd name="T5" fmla="*/ 1264 h 4000"/>
              <a:gd name="T6" fmla="*/ 86 w 3999"/>
              <a:gd name="T7" fmla="*/ 2001 h 4000"/>
              <a:gd name="T8" fmla="*/ 1264 w 3999"/>
              <a:gd name="T9" fmla="*/ 2001 h 4000"/>
              <a:gd name="T10" fmla="*/ 1264 w 3999"/>
              <a:gd name="T11" fmla="*/ 3265 h 4000"/>
              <a:gd name="T12" fmla="*/ 2000 w 3999"/>
              <a:gd name="T13" fmla="*/ 4000 h 4000"/>
              <a:gd name="T14" fmla="*/ 2735 w 3999"/>
              <a:gd name="T15" fmla="*/ 3265 h 4000"/>
              <a:gd name="T16" fmla="*/ 2000 w 3999"/>
              <a:gd name="T17" fmla="*/ 3915 h 4000"/>
              <a:gd name="T18" fmla="*/ 2000 w 3999"/>
              <a:gd name="T19" fmla="*/ 2737 h 4000"/>
              <a:gd name="T20" fmla="*/ 3264 w 3999"/>
              <a:gd name="T21" fmla="*/ 2737 h 4000"/>
              <a:gd name="T22" fmla="*/ 3999 w 3999"/>
              <a:gd name="T23" fmla="*/ 2001 h 4000"/>
              <a:gd name="T24" fmla="*/ 3264 w 3999"/>
              <a:gd name="T25" fmla="*/ 1264 h 4000"/>
              <a:gd name="T26" fmla="*/ 3913 w 3999"/>
              <a:gd name="T27" fmla="*/ 2001 h 4000"/>
              <a:gd name="T28" fmla="*/ 2735 w 3999"/>
              <a:gd name="T29" fmla="*/ 2001 h 4000"/>
              <a:gd name="T30" fmla="*/ 2735 w 3999"/>
              <a:gd name="T31" fmla="*/ 736 h 4000"/>
              <a:gd name="T32" fmla="*/ 2000 w 3999"/>
              <a:gd name="T33" fmla="*/ 0 h 4000"/>
              <a:gd name="T34" fmla="*/ 1264 w 3999"/>
              <a:gd name="T35" fmla="*/ 736 h 4000"/>
              <a:gd name="T36" fmla="*/ 2000 w 3999"/>
              <a:gd name="T37" fmla="*/ 86 h 4000"/>
              <a:gd name="T38" fmla="*/ 2000 w 3999"/>
              <a:gd name="T39" fmla="*/ 1264 h 4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99" h="4000">
                <a:moveTo>
                  <a:pt x="736" y="2737"/>
                </a:moveTo>
                <a:lnTo>
                  <a:pt x="0" y="2001"/>
                </a:lnTo>
                <a:lnTo>
                  <a:pt x="736" y="1264"/>
                </a:lnTo>
                <a:moveTo>
                  <a:pt x="86" y="2001"/>
                </a:moveTo>
                <a:lnTo>
                  <a:pt x="1264" y="2001"/>
                </a:lnTo>
                <a:moveTo>
                  <a:pt x="1264" y="3265"/>
                </a:moveTo>
                <a:lnTo>
                  <a:pt x="2000" y="4000"/>
                </a:lnTo>
                <a:lnTo>
                  <a:pt x="2735" y="3265"/>
                </a:lnTo>
                <a:moveTo>
                  <a:pt x="2000" y="3915"/>
                </a:moveTo>
                <a:lnTo>
                  <a:pt x="2000" y="2737"/>
                </a:lnTo>
                <a:moveTo>
                  <a:pt x="3264" y="2737"/>
                </a:moveTo>
                <a:lnTo>
                  <a:pt x="3999" y="2001"/>
                </a:lnTo>
                <a:lnTo>
                  <a:pt x="3264" y="1264"/>
                </a:lnTo>
                <a:moveTo>
                  <a:pt x="3913" y="2001"/>
                </a:moveTo>
                <a:lnTo>
                  <a:pt x="2735" y="2001"/>
                </a:lnTo>
                <a:moveTo>
                  <a:pt x="2735" y="736"/>
                </a:moveTo>
                <a:lnTo>
                  <a:pt x="2000" y="0"/>
                </a:lnTo>
                <a:lnTo>
                  <a:pt x="1264" y="736"/>
                </a:lnTo>
                <a:moveTo>
                  <a:pt x="2000" y="86"/>
                </a:moveTo>
                <a:lnTo>
                  <a:pt x="2000" y="1264"/>
                </a:lnTo>
              </a:path>
            </a:pathLst>
          </a:custGeom>
          <a:noFill/>
          <a:ln w="158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p>
        </p:txBody>
      </p:sp>
    </p:spTree>
    <p:extLst>
      <p:ext uri="{BB962C8B-B14F-4D97-AF65-F5344CB8AC3E}">
        <p14:creationId xmlns:p14="http://schemas.microsoft.com/office/powerpoint/2010/main" val="1055650516"/>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418643" y="440494"/>
            <a:ext cx="11354714" cy="728448"/>
          </a:xfrm>
        </p:spPr>
        <p:txBody>
          <a:bodyPr wrap="square" anchor="t">
            <a:normAutofit/>
          </a:bodyPr>
          <a:lstStyle>
            <a:lvl1pPr>
              <a:defRPr>
                <a:solidFill>
                  <a:schemeClr val="tx1"/>
                </a:solidFill>
              </a:defRPr>
            </a:lvl1pPr>
          </a:lstStyle>
          <a:p>
            <a:r>
              <a:rPr lang="en-US" sz="2500"/>
              <a:t>Introduction to conducting global operations with the client API Xrm object</a:t>
            </a:r>
          </a:p>
        </p:txBody>
      </p:sp>
      <p:sp>
        <p:nvSpPr>
          <p:cNvPr id="3" name="Subtitle"/>
          <p:cNvSpPr>
            <a:spLocks noGrp="1"/>
          </p:cNvSpPr>
          <p:nvPr>
            <p:ph type="body" sz="quarter" idx="42"/>
          </p:nvPr>
        </p:nvSpPr>
        <p:spPr>
          <a:xfrm>
            <a:off x="418644" y="1456898"/>
            <a:ext cx="11354712" cy="824439"/>
          </a:xfrm>
        </p:spPr>
        <p:txBody>
          <a:bodyPr wrap="square" anchor="t">
            <a:normAutofit/>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a:spcAft>
                <a:spcPts val="600"/>
              </a:spcAft>
            </a:pPr>
            <a:r>
              <a:t>The Client API provides a globally accessible object (Xrm), which is available for use in your code to perform a variety of activities.</a:t>
            </a:r>
            <a:endParaRPr lang="en-US"/>
          </a:p>
        </p:txBody>
      </p:sp>
      <p:pic>
        <p:nvPicPr>
          <p:cNvPr id="4" name="New picture" descr="Xrm Object Model"/>
          <p:cNvPicPr/>
          <p:nvPr/>
        </p:nvPicPr>
        <p:blipFill>
          <a:blip r:embed="rId3"/>
          <a:stretch>
            <a:fillRect/>
          </a:stretch>
        </p:blipFill>
        <p:spPr>
          <a:xfrm>
            <a:off x="1539640" y="2594019"/>
            <a:ext cx="9112716" cy="3667868"/>
          </a:xfrm>
          <a:prstGeom prst="rect">
            <a:avLst/>
          </a:prstGeom>
          <a:noFill/>
          <a:ln w="19050">
            <a:noFill/>
          </a:ln>
        </p:spPr>
      </p:pic>
    </p:spTree>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588263" y="457200"/>
            <a:ext cx="11018520" cy="548640"/>
          </a:xfrm>
        </p:spPr>
        <p:txBody>
          <a:bodyPr/>
          <a:lstStyle>
            <a:lvl1pPr>
              <a:defRPr>
                <a:solidFill>
                  <a:schemeClr val="tx1"/>
                </a:solidFill>
              </a:defRPr>
            </a:lvl1pPr>
          </a:lstStyle>
          <a:p>
            <a:r>
              <a:rPr lang="en-US"/>
              <a:t>Device object</a:t>
            </a:r>
          </a:p>
        </p:txBody>
      </p:sp>
      <p:sp>
        <p:nvSpPr>
          <p:cNvPr id="3" name="Subtitle"/>
          <p:cNvSpPr>
            <a:spLocks noGrp="1"/>
          </p:cNvSpPr>
          <p:nvPr>
            <p:ph sz="quarter" idx="10"/>
          </p:nvPr>
        </p:nvSpPr>
        <p:spPr>
          <a:xfrm>
            <a:off x="584200" y="1435100"/>
            <a:ext cx="11018838" cy="1280160"/>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t>The Xrm.Device object exposes native device capabilities that are related to mobile device interactions, with the exception of the pickFile method, which is also accessible through web clients.</a:t>
            </a:r>
          </a:p>
        </p:txBody>
      </p:sp>
      <p:graphicFrame>
        <p:nvGraphicFramePr>
          <p:cNvPr id="4" name="New Table"/>
          <p:cNvGraphicFramePr>
            <a:graphicFrameLocks noGrp="1"/>
          </p:cNvGraphicFramePr>
          <p:nvPr>
            <p:extLst>
              <p:ext uri="{D42A27DB-BD31-4B8C-83A1-F6EECF244321}">
                <p14:modId xmlns:p14="http://schemas.microsoft.com/office/powerpoint/2010/main" val="3246967757"/>
              </p:ext>
            </p:extLst>
          </p:nvPr>
        </p:nvGraphicFramePr>
        <p:xfrm>
          <a:off x="609600" y="3369310"/>
          <a:ext cx="10972800" cy="2834640"/>
        </p:xfrm>
        <a:graphic>
          <a:graphicData uri="http://schemas.openxmlformats.org/drawingml/2006/table">
            <a:tbl>
              <a:tblPr firstRow="1" bandRow="1">
                <a:tableStyleId>{21E4AEA4-8DFA-4A89-87EB-49C32662AFE0}</a:tableStyleId>
              </a:tblPr>
              <a:tblGrid>
                <a:gridCol w="1659751">
                  <a:extLst>
                    <a:ext uri="{9D8B030D-6E8A-4147-A177-3AD203B41FA5}">
                      <a16:colId xmlns:a16="http://schemas.microsoft.com/office/drawing/2014/main" val="20000"/>
                    </a:ext>
                  </a:extLst>
                </a:gridCol>
                <a:gridCol w="9313049">
                  <a:extLst>
                    <a:ext uri="{9D8B030D-6E8A-4147-A177-3AD203B41FA5}">
                      <a16:colId xmlns:a16="http://schemas.microsoft.com/office/drawing/2014/main" val="20001"/>
                    </a:ext>
                  </a:extLst>
                </a:gridCol>
              </a:tblGrid>
              <a:tr h="0">
                <a:tc>
                  <a:txBody>
                    <a:bodyPr/>
                    <a:lstStyle/>
                    <a:p>
                      <a:pPr algn="l"/>
                      <a:r>
                        <a:rPr sz="1600">
                          <a:solidFill>
                            <a:srgbClr val="FFFFFF"/>
                          </a:solidFill>
                        </a:rPr>
                        <a:t>Method</a:t>
                      </a:r>
                    </a:p>
                  </a:txBody>
                  <a:tcPr/>
                </a:tc>
                <a:tc>
                  <a:txBody>
                    <a:bodyPr/>
                    <a:lstStyle/>
                    <a:p>
                      <a:pPr algn="l"/>
                      <a:r>
                        <a:rPr sz="1600" dirty="0">
                          <a:solidFill>
                            <a:srgbClr val="FFFFFF"/>
                          </a:solidFill>
                        </a:rPr>
                        <a:t>Description</a:t>
                      </a:r>
                    </a:p>
                  </a:txBody>
                  <a:tcPr/>
                </a:tc>
                <a:extLst>
                  <a:ext uri="{0D108BD9-81ED-4DB2-BD59-A6C34878D82A}">
                    <a16:rowId xmlns:a16="http://schemas.microsoft.com/office/drawing/2014/main" val="10000"/>
                  </a:ext>
                </a:extLst>
              </a:tr>
              <a:tr h="0">
                <a:tc>
                  <a:txBody>
                    <a:bodyPr/>
                    <a:lstStyle/>
                    <a:p>
                      <a:pPr algn="l"/>
                      <a:r>
                        <a:rPr sz="1600">
                          <a:solidFill>
                            <a:srgbClr val="000000"/>
                          </a:solidFill>
                        </a:rPr>
                        <a:t>captureAudio</a:t>
                      </a:r>
                    </a:p>
                  </a:txBody>
                  <a:tcPr/>
                </a:tc>
                <a:tc>
                  <a:txBody>
                    <a:bodyPr/>
                    <a:lstStyle/>
                    <a:p>
                      <a:pPr algn="l"/>
                      <a:r>
                        <a:rPr sz="1600">
                          <a:solidFill>
                            <a:srgbClr val="000000"/>
                          </a:solidFill>
                        </a:rPr>
                        <a:t>Invokes the device microphone to record audio.</a:t>
                      </a:r>
                    </a:p>
                  </a:txBody>
                  <a:tcPr/>
                </a:tc>
                <a:extLst>
                  <a:ext uri="{0D108BD9-81ED-4DB2-BD59-A6C34878D82A}">
                    <a16:rowId xmlns:a16="http://schemas.microsoft.com/office/drawing/2014/main" val="10001"/>
                  </a:ext>
                </a:extLst>
              </a:tr>
              <a:tr h="0">
                <a:tc>
                  <a:txBody>
                    <a:bodyPr/>
                    <a:lstStyle/>
                    <a:p>
                      <a:pPr algn="l"/>
                      <a:r>
                        <a:rPr sz="1600">
                          <a:solidFill>
                            <a:srgbClr val="000000"/>
                          </a:solidFill>
                        </a:rPr>
                        <a:t>captureImage</a:t>
                      </a:r>
                    </a:p>
                  </a:txBody>
                  <a:tcPr/>
                </a:tc>
                <a:tc>
                  <a:txBody>
                    <a:bodyPr/>
                    <a:lstStyle/>
                    <a:p>
                      <a:pPr algn="l"/>
                      <a:r>
                        <a:rPr sz="1600">
                          <a:solidFill>
                            <a:srgbClr val="000000"/>
                          </a:solidFill>
                        </a:rPr>
                        <a:t>Invokes the device camera to capture an image.</a:t>
                      </a:r>
                    </a:p>
                  </a:txBody>
                  <a:tcPr/>
                </a:tc>
                <a:extLst>
                  <a:ext uri="{0D108BD9-81ED-4DB2-BD59-A6C34878D82A}">
                    <a16:rowId xmlns:a16="http://schemas.microsoft.com/office/drawing/2014/main" val="10002"/>
                  </a:ext>
                </a:extLst>
              </a:tr>
              <a:tr h="0">
                <a:tc>
                  <a:txBody>
                    <a:bodyPr/>
                    <a:lstStyle/>
                    <a:p>
                      <a:pPr algn="l"/>
                      <a:r>
                        <a:rPr sz="1600">
                          <a:solidFill>
                            <a:srgbClr val="000000"/>
                          </a:solidFill>
                        </a:rPr>
                        <a:t>captureVideo</a:t>
                      </a:r>
                    </a:p>
                  </a:txBody>
                  <a:tcPr/>
                </a:tc>
                <a:tc>
                  <a:txBody>
                    <a:bodyPr/>
                    <a:lstStyle/>
                    <a:p>
                      <a:pPr algn="l"/>
                      <a:r>
                        <a:rPr sz="1600">
                          <a:solidFill>
                            <a:srgbClr val="000000"/>
                          </a:solidFill>
                        </a:rPr>
                        <a:t>Invokes the device camera to record video.</a:t>
                      </a:r>
                    </a:p>
                  </a:txBody>
                  <a:tcPr/>
                </a:tc>
                <a:extLst>
                  <a:ext uri="{0D108BD9-81ED-4DB2-BD59-A6C34878D82A}">
                    <a16:rowId xmlns:a16="http://schemas.microsoft.com/office/drawing/2014/main" val="10003"/>
                  </a:ext>
                </a:extLst>
              </a:tr>
              <a:tr h="0">
                <a:tc>
                  <a:txBody>
                    <a:bodyPr/>
                    <a:lstStyle/>
                    <a:p>
                      <a:pPr algn="l"/>
                      <a:r>
                        <a:rPr sz="1600">
                          <a:solidFill>
                            <a:srgbClr val="000000"/>
                          </a:solidFill>
                        </a:rPr>
                        <a:t>getBarcodeValue</a:t>
                      </a:r>
                    </a:p>
                  </a:txBody>
                  <a:tcPr/>
                </a:tc>
                <a:tc>
                  <a:txBody>
                    <a:bodyPr/>
                    <a:lstStyle/>
                    <a:p>
                      <a:pPr algn="l"/>
                      <a:r>
                        <a:rPr sz="1600">
                          <a:solidFill>
                            <a:srgbClr val="000000"/>
                          </a:solidFill>
                        </a:rPr>
                        <a:t>Invokes the device camera to scan the barcode information, such as a product number.</a:t>
                      </a:r>
                    </a:p>
                  </a:txBody>
                  <a:tcPr/>
                </a:tc>
                <a:extLst>
                  <a:ext uri="{0D108BD9-81ED-4DB2-BD59-A6C34878D82A}">
                    <a16:rowId xmlns:a16="http://schemas.microsoft.com/office/drawing/2014/main" val="10004"/>
                  </a:ext>
                </a:extLst>
              </a:tr>
              <a:tr h="0">
                <a:tc>
                  <a:txBody>
                    <a:bodyPr/>
                    <a:lstStyle/>
                    <a:p>
                      <a:pPr algn="l"/>
                      <a:r>
                        <a:rPr sz="1600">
                          <a:solidFill>
                            <a:srgbClr val="000000"/>
                          </a:solidFill>
                        </a:rPr>
                        <a:t>getCurrentPosition</a:t>
                      </a:r>
                    </a:p>
                  </a:txBody>
                  <a:tcPr/>
                </a:tc>
                <a:tc>
                  <a:txBody>
                    <a:bodyPr/>
                    <a:lstStyle/>
                    <a:p>
                      <a:pPr algn="l"/>
                      <a:r>
                        <a:rPr sz="1600">
                          <a:solidFill>
                            <a:srgbClr val="000000"/>
                          </a:solidFill>
                        </a:rPr>
                        <a:t>Returns the current location by using the device geolocation capability.</a:t>
                      </a:r>
                    </a:p>
                  </a:txBody>
                  <a:tcPr/>
                </a:tc>
                <a:extLst>
                  <a:ext uri="{0D108BD9-81ED-4DB2-BD59-A6C34878D82A}">
                    <a16:rowId xmlns:a16="http://schemas.microsoft.com/office/drawing/2014/main" val="10005"/>
                  </a:ext>
                </a:extLst>
              </a:tr>
              <a:tr h="0">
                <a:tc>
                  <a:txBody>
                    <a:bodyPr/>
                    <a:lstStyle/>
                    <a:p>
                      <a:pPr algn="l"/>
                      <a:r>
                        <a:rPr sz="1600">
                          <a:solidFill>
                            <a:srgbClr val="000000"/>
                          </a:solidFill>
                        </a:rPr>
                        <a:t>pickFile</a:t>
                      </a:r>
                    </a:p>
                  </a:txBody>
                  <a:tcPr/>
                </a:tc>
                <a:tc>
                  <a:txBody>
                    <a:bodyPr/>
                    <a:lstStyle/>
                    <a:p>
                      <a:pPr algn="l"/>
                      <a:r>
                        <a:rPr sz="1600" dirty="0">
                          <a:solidFill>
                            <a:srgbClr val="000000"/>
                          </a:solidFill>
                        </a:rPr>
                        <a:t>Opens a dialog box to select files from your computer (web client) or mobile device (mobile clients).</a:t>
                      </a:r>
                    </a:p>
                  </a:txBody>
                  <a:tcPr/>
                </a:tc>
                <a:extLst>
                  <a:ext uri="{0D108BD9-81ED-4DB2-BD59-A6C34878D82A}">
                    <a16:rowId xmlns:a16="http://schemas.microsoft.com/office/drawing/2014/main" val="10006"/>
                  </a:ext>
                </a:extLst>
              </a:tr>
            </a:tbl>
          </a:graphicData>
        </a:graphic>
      </p:graphicFrame>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7D97533-846D-4868-A420-28A7B949D3CB}"/>
              </a:ext>
            </a:extLst>
          </p:cNvPr>
          <p:cNvSpPr>
            <a:spLocks noGrp="1"/>
          </p:cNvSpPr>
          <p:nvPr>
            <p:ph type="title"/>
          </p:nvPr>
        </p:nvSpPr>
        <p:spPr>
          <a:xfrm>
            <a:off x="418644" y="2526646"/>
            <a:ext cx="9189910" cy="1784048"/>
          </a:xfrm>
        </p:spPr>
        <p:txBody>
          <a:bodyPr wrap="square" anchor="ctr">
            <a:normAutofit/>
          </a:bodyPr>
          <a:lstStyle/>
          <a:p>
            <a:r>
              <a:rPr lang="en-US" dirty="0"/>
              <a:t>Introduction to web resources</a:t>
            </a:r>
          </a:p>
        </p:txBody>
      </p:sp>
      <p:pic>
        <p:nvPicPr>
          <p:cNvPr id="12" name="Picture Placeholder 11" descr="A picture containing plate, clock, drawing&#10;&#10;Description automatically generated">
            <a:extLst>
              <a:ext uri="{FF2B5EF4-FFF2-40B4-BE49-F238E27FC236}">
                <a16:creationId xmlns:a16="http://schemas.microsoft.com/office/drawing/2014/main" id="{F4851F6F-DD2B-46BE-9FDA-3CADCDB2D9AC}"/>
              </a:ext>
            </a:extLst>
          </p:cNvPr>
          <p:cNvPicPr>
            <a:picLocks noGrp="1" noChangeAspect="1"/>
          </p:cNvPicPr>
          <p:nvPr>
            <p:ph type="pic" sz="quarter" idx="10"/>
          </p:nvPr>
        </p:nvPicPr>
        <p:blipFill rotWithShape="1">
          <a:blip r:embed="rId2"/>
          <a:stretch/>
        </p:blipFill>
        <p:spPr>
          <a:xfrm>
            <a:off x="10098361" y="2778043"/>
            <a:ext cx="1281254" cy="1281254"/>
          </a:xfrm>
          <a:noFill/>
        </p:spPr>
      </p:pic>
    </p:spTree>
    <p:extLst>
      <p:ext uri="{BB962C8B-B14F-4D97-AF65-F5344CB8AC3E}">
        <p14:creationId xmlns:p14="http://schemas.microsoft.com/office/powerpoint/2010/main" val="3446418321"/>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tx1"/>
                </a:solidFill>
              </a:defRPr>
            </a:lvl1pPr>
          </a:lstStyle>
          <a:p>
            <a:r>
              <a:rPr lang="en-US"/>
              <a:t>Encoding object</a:t>
            </a:r>
          </a:p>
        </p:txBody>
      </p:sp>
      <p:sp>
        <p:nvSpPr>
          <p:cNvPr id="3" name="Subtitle"/>
          <p:cNvSpPr>
            <a:spLocks noGrp="1"/>
          </p:cNvSpPr>
          <p:nvPr>
            <p:ph type="body" sz="quarter" idx="42"/>
          </p:nvPr>
        </p:nvSpPr>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t>The Xrm.Encoding object is used to encode and decode XML and HTML strings.</a:t>
            </a:r>
          </a:p>
        </p:txBody>
      </p:sp>
    </p:spTree>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588263" y="457200"/>
            <a:ext cx="11018520" cy="548640"/>
          </a:xfrm>
        </p:spPr>
        <p:txBody>
          <a:bodyPr/>
          <a:lstStyle>
            <a:lvl1pPr>
              <a:defRPr>
                <a:solidFill>
                  <a:schemeClr val="tx1"/>
                </a:solidFill>
              </a:defRPr>
            </a:lvl1pPr>
          </a:lstStyle>
          <a:p>
            <a:r>
              <a:rPr lang="en-US"/>
              <a:t>Navigation object</a:t>
            </a:r>
          </a:p>
        </p:txBody>
      </p:sp>
      <p:sp>
        <p:nvSpPr>
          <p:cNvPr id="3" name="Subtitle"/>
          <p:cNvSpPr>
            <a:spLocks noGrp="1"/>
          </p:cNvSpPr>
          <p:nvPr>
            <p:ph sz="quarter" idx="10"/>
          </p:nvPr>
        </p:nvSpPr>
        <p:spPr>
          <a:xfrm>
            <a:off x="584200" y="1435100"/>
            <a:ext cx="11018838" cy="853440"/>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t>The Navigation object provides navigation-related methods that can be used within a model-driven application.</a:t>
            </a:r>
          </a:p>
        </p:txBody>
      </p:sp>
      <p:graphicFrame>
        <p:nvGraphicFramePr>
          <p:cNvPr id="4" name="New Table"/>
          <p:cNvGraphicFramePr>
            <a:graphicFrameLocks noGrp="1"/>
          </p:cNvGraphicFramePr>
          <p:nvPr>
            <p:extLst>
              <p:ext uri="{D42A27DB-BD31-4B8C-83A1-F6EECF244321}">
                <p14:modId xmlns:p14="http://schemas.microsoft.com/office/powerpoint/2010/main" val="3542039400"/>
              </p:ext>
            </p:extLst>
          </p:nvPr>
        </p:nvGraphicFramePr>
        <p:xfrm>
          <a:off x="609600" y="2835910"/>
          <a:ext cx="10972800" cy="3474720"/>
        </p:xfrm>
        <a:graphic>
          <a:graphicData uri="http://schemas.openxmlformats.org/drawingml/2006/table">
            <a:tbl>
              <a:tblPr firstRow="1" bandRow="1">
                <a:tableStyleId>{21E4AEA4-8DFA-4A89-87EB-49C32662AFE0}</a:tableStyleId>
              </a:tblPr>
              <a:tblGrid>
                <a:gridCol w="2027583">
                  <a:extLst>
                    <a:ext uri="{9D8B030D-6E8A-4147-A177-3AD203B41FA5}">
                      <a16:colId xmlns:a16="http://schemas.microsoft.com/office/drawing/2014/main" val="20000"/>
                    </a:ext>
                  </a:extLst>
                </a:gridCol>
                <a:gridCol w="8945217">
                  <a:extLst>
                    <a:ext uri="{9D8B030D-6E8A-4147-A177-3AD203B41FA5}">
                      <a16:colId xmlns:a16="http://schemas.microsoft.com/office/drawing/2014/main" val="20001"/>
                    </a:ext>
                  </a:extLst>
                </a:gridCol>
              </a:tblGrid>
              <a:tr h="0">
                <a:tc>
                  <a:txBody>
                    <a:bodyPr/>
                    <a:lstStyle/>
                    <a:p>
                      <a:pPr algn="l"/>
                      <a:r>
                        <a:rPr sz="1800">
                          <a:solidFill>
                            <a:srgbClr val="FFFFFF"/>
                          </a:solidFill>
                        </a:rPr>
                        <a:t>Method</a:t>
                      </a:r>
                    </a:p>
                  </a:txBody>
                  <a:tcPr/>
                </a:tc>
                <a:tc>
                  <a:txBody>
                    <a:bodyPr/>
                    <a:lstStyle/>
                    <a:p>
                      <a:pPr algn="l"/>
                      <a:r>
                        <a:rPr sz="1800">
                          <a:solidFill>
                            <a:srgbClr val="FFFFFF"/>
                          </a:solidFill>
                        </a:rPr>
                        <a:t>Description</a:t>
                      </a:r>
                    </a:p>
                  </a:txBody>
                  <a:tcPr/>
                </a:tc>
                <a:extLst>
                  <a:ext uri="{0D108BD9-81ED-4DB2-BD59-A6C34878D82A}">
                    <a16:rowId xmlns:a16="http://schemas.microsoft.com/office/drawing/2014/main" val="10000"/>
                  </a:ext>
                </a:extLst>
              </a:tr>
              <a:tr h="0">
                <a:tc>
                  <a:txBody>
                    <a:bodyPr/>
                    <a:lstStyle/>
                    <a:p>
                      <a:pPr algn="l"/>
                      <a:r>
                        <a:rPr sz="1800">
                          <a:solidFill>
                            <a:srgbClr val="000000"/>
                          </a:solidFill>
                        </a:rPr>
                        <a:t>openAlertDialog</a:t>
                      </a:r>
                    </a:p>
                  </a:txBody>
                  <a:tcPr/>
                </a:tc>
                <a:tc>
                  <a:txBody>
                    <a:bodyPr/>
                    <a:lstStyle/>
                    <a:p>
                      <a:pPr algn="l"/>
                      <a:r>
                        <a:rPr sz="1800">
                          <a:solidFill>
                            <a:srgbClr val="000000"/>
                          </a:solidFill>
                        </a:rPr>
                        <a:t>Displays an alert dialog that contains a message and a button.</a:t>
                      </a:r>
                    </a:p>
                  </a:txBody>
                  <a:tcPr/>
                </a:tc>
                <a:extLst>
                  <a:ext uri="{0D108BD9-81ED-4DB2-BD59-A6C34878D82A}">
                    <a16:rowId xmlns:a16="http://schemas.microsoft.com/office/drawing/2014/main" val="10001"/>
                  </a:ext>
                </a:extLst>
              </a:tr>
              <a:tr h="0">
                <a:tc>
                  <a:txBody>
                    <a:bodyPr/>
                    <a:lstStyle/>
                    <a:p>
                      <a:pPr algn="l"/>
                      <a:r>
                        <a:rPr sz="1800">
                          <a:solidFill>
                            <a:srgbClr val="000000"/>
                          </a:solidFill>
                        </a:rPr>
                        <a:t>openConfirmDialog</a:t>
                      </a:r>
                    </a:p>
                  </a:txBody>
                  <a:tcPr/>
                </a:tc>
                <a:tc>
                  <a:txBody>
                    <a:bodyPr/>
                    <a:lstStyle/>
                    <a:p>
                      <a:pPr algn="l"/>
                      <a:r>
                        <a:rPr sz="1800">
                          <a:solidFill>
                            <a:srgbClr val="000000"/>
                          </a:solidFill>
                        </a:rPr>
                        <a:t>Displays a confirmation dialog box that contains a message and two buttons.</a:t>
                      </a:r>
                    </a:p>
                  </a:txBody>
                  <a:tcPr/>
                </a:tc>
                <a:extLst>
                  <a:ext uri="{0D108BD9-81ED-4DB2-BD59-A6C34878D82A}">
                    <a16:rowId xmlns:a16="http://schemas.microsoft.com/office/drawing/2014/main" val="10002"/>
                  </a:ext>
                </a:extLst>
              </a:tr>
              <a:tr h="0">
                <a:tc>
                  <a:txBody>
                    <a:bodyPr/>
                    <a:lstStyle/>
                    <a:p>
                      <a:pPr algn="l"/>
                      <a:r>
                        <a:rPr sz="1800">
                          <a:solidFill>
                            <a:srgbClr val="000000"/>
                          </a:solidFill>
                        </a:rPr>
                        <a:t>openErrorDialog</a:t>
                      </a:r>
                    </a:p>
                  </a:txBody>
                  <a:tcPr/>
                </a:tc>
                <a:tc>
                  <a:txBody>
                    <a:bodyPr/>
                    <a:lstStyle/>
                    <a:p>
                      <a:pPr algn="l"/>
                      <a:r>
                        <a:rPr sz="1800">
                          <a:solidFill>
                            <a:srgbClr val="000000"/>
                          </a:solidFill>
                        </a:rPr>
                        <a:t>Displays an error dialog.</a:t>
                      </a:r>
                    </a:p>
                  </a:txBody>
                  <a:tcPr/>
                </a:tc>
                <a:extLst>
                  <a:ext uri="{0D108BD9-81ED-4DB2-BD59-A6C34878D82A}">
                    <a16:rowId xmlns:a16="http://schemas.microsoft.com/office/drawing/2014/main" val="10003"/>
                  </a:ext>
                </a:extLst>
              </a:tr>
              <a:tr h="0">
                <a:tc>
                  <a:txBody>
                    <a:bodyPr/>
                    <a:lstStyle/>
                    <a:p>
                      <a:pPr algn="l"/>
                      <a:r>
                        <a:rPr sz="1800">
                          <a:solidFill>
                            <a:srgbClr val="000000"/>
                          </a:solidFill>
                        </a:rPr>
                        <a:t>openFile</a:t>
                      </a:r>
                    </a:p>
                  </a:txBody>
                  <a:tcPr/>
                </a:tc>
                <a:tc>
                  <a:txBody>
                    <a:bodyPr/>
                    <a:lstStyle/>
                    <a:p>
                      <a:pPr algn="l"/>
                      <a:r>
                        <a:rPr sz="1800">
                          <a:solidFill>
                            <a:srgbClr val="000000"/>
                          </a:solidFill>
                        </a:rPr>
                        <a:t>Opens a file.</a:t>
                      </a:r>
                    </a:p>
                  </a:txBody>
                  <a:tcPr/>
                </a:tc>
                <a:extLst>
                  <a:ext uri="{0D108BD9-81ED-4DB2-BD59-A6C34878D82A}">
                    <a16:rowId xmlns:a16="http://schemas.microsoft.com/office/drawing/2014/main" val="10004"/>
                  </a:ext>
                </a:extLst>
              </a:tr>
              <a:tr h="0">
                <a:tc>
                  <a:txBody>
                    <a:bodyPr/>
                    <a:lstStyle/>
                    <a:p>
                      <a:pPr algn="l"/>
                      <a:r>
                        <a:rPr sz="1800">
                          <a:solidFill>
                            <a:srgbClr val="000000"/>
                          </a:solidFill>
                        </a:rPr>
                        <a:t>openForm</a:t>
                      </a:r>
                    </a:p>
                  </a:txBody>
                  <a:tcPr/>
                </a:tc>
                <a:tc>
                  <a:txBody>
                    <a:bodyPr/>
                    <a:lstStyle/>
                    <a:p>
                      <a:pPr algn="l"/>
                      <a:r>
                        <a:rPr sz="1800">
                          <a:solidFill>
                            <a:srgbClr val="000000"/>
                          </a:solidFill>
                        </a:rPr>
                        <a:t>Opens an entity form or a quick create form.</a:t>
                      </a:r>
                    </a:p>
                  </a:txBody>
                  <a:tcPr/>
                </a:tc>
                <a:extLst>
                  <a:ext uri="{0D108BD9-81ED-4DB2-BD59-A6C34878D82A}">
                    <a16:rowId xmlns:a16="http://schemas.microsoft.com/office/drawing/2014/main" val="10005"/>
                  </a:ext>
                </a:extLst>
              </a:tr>
              <a:tr h="0">
                <a:tc>
                  <a:txBody>
                    <a:bodyPr/>
                    <a:lstStyle/>
                    <a:p>
                      <a:pPr algn="l"/>
                      <a:r>
                        <a:rPr sz="1800">
                          <a:solidFill>
                            <a:srgbClr val="000000"/>
                          </a:solidFill>
                        </a:rPr>
                        <a:t>openUrl</a:t>
                      </a:r>
                    </a:p>
                  </a:txBody>
                  <a:tcPr/>
                </a:tc>
                <a:tc>
                  <a:txBody>
                    <a:bodyPr/>
                    <a:lstStyle/>
                    <a:p>
                      <a:pPr algn="l"/>
                      <a:r>
                        <a:rPr sz="1800">
                          <a:solidFill>
                            <a:srgbClr val="000000"/>
                          </a:solidFill>
                        </a:rPr>
                        <a:t>Opens a URL, including file URLs.</a:t>
                      </a:r>
                    </a:p>
                  </a:txBody>
                  <a:tcPr/>
                </a:tc>
                <a:extLst>
                  <a:ext uri="{0D108BD9-81ED-4DB2-BD59-A6C34878D82A}">
                    <a16:rowId xmlns:a16="http://schemas.microsoft.com/office/drawing/2014/main" val="10006"/>
                  </a:ext>
                </a:extLst>
              </a:tr>
              <a:tr h="0">
                <a:tc>
                  <a:txBody>
                    <a:bodyPr/>
                    <a:lstStyle/>
                    <a:p>
                      <a:pPr algn="l"/>
                      <a:r>
                        <a:rPr sz="1800">
                          <a:solidFill>
                            <a:srgbClr val="000000"/>
                          </a:solidFill>
                        </a:rPr>
                        <a:t>openWebResource</a:t>
                      </a:r>
                    </a:p>
                  </a:txBody>
                  <a:tcPr/>
                </a:tc>
                <a:tc>
                  <a:txBody>
                    <a:bodyPr/>
                    <a:lstStyle/>
                    <a:p>
                      <a:pPr algn="l"/>
                      <a:r>
                        <a:rPr sz="1800" dirty="0">
                          <a:solidFill>
                            <a:srgbClr val="000000"/>
                          </a:solidFill>
                        </a:rPr>
                        <a:t>Opens an HTML web resource.</a:t>
                      </a:r>
                    </a:p>
                  </a:txBody>
                  <a:tcPr/>
                </a:tc>
                <a:extLst>
                  <a:ext uri="{0D108BD9-81ED-4DB2-BD59-A6C34878D82A}">
                    <a16:rowId xmlns:a16="http://schemas.microsoft.com/office/drawing/2014/main" val="10007"/>
                  </a:ext>
                </a:extLst>
              </a:tr>
            </a:tbl>
          </a:graphicData>
        </a:graphic>
      </p:graphicFrame>
    </p:spTree>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tx1"/>
                </a:solidFill>
              </a:defRPr>
            </a:lvl1pPr>
          </a:lstStyle>
          <a:p>
            <a:r>
              <a:rPr lang="en-US"/>
              <a:t>Panel object</a:t>
            </a:r>
          </a:p>
        </p:txBody>
      </p:sp>
      <p:sp>
        <p:nvSpPr>
          <p:cNvPr id="3" name="Subtitle"/>
          <p:cNvSpPr>
            <a:spLocks noGrp="1"/>
          </p:cNvSpPr>
          <p:nvPr>
            <p:ph type="body" sz="quarter" idx="42"/>
          </p:nvPr>
        </p:nvSpPr>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t>The Xrm.Panel object provides a method to display a webpage on the side pane of a model-driven app form.</a:t>
            </a:r>
          </a:p>
        </p:txBody>
      </p:sp>
    </p:spTree>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588263" y="457200"/>
            <a:ext cx="11018520" cy="548640"/>
          </a:xfrm>
        </p:spPr>
        <p:txBody>
          <a:bodyPr/>
          <a:lstStyle>
            <a:lvl1pPr>
              <a:defRPr>
                <a:solidFill>
                  <a:schemeClr val="tx1"/>
                </a:solidFill>
              </a:defRPr>
            </a:lvl1pPr>
          </a:lstStyle>
          <a:p>
            <a:r>
              <a:rPr lang="en-US"/>
              <a:t>Utility object</a:t>
            </a:r>
          </a:p>
        </p:txBody>
      </p:sp>
      <p:sp>
        <p:nvSpPr>
          <p:cNvPr id="3" name="Subtitle"/>
          <p:cNvSpPr>
            <a:spLocks noGrp="1"/>
          </p:cNvSpPr>
          <p:nvPr>
            <p:ph sz="quarter" idx="10"/>
          </p:nvPr>
        </p:nvSpPr>
        <p:spPr>
          <a:xfrm>
            <a:off x="584200" y="1435100"/>
            <a:ext cx="11018838" cy="426720"/>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t>The Xrm.Utility object provides a container for various useful methods.</a:t>
            </a:r>
          </a:p>
        </p:txBody>
      </p:sp>
      <p:graphicFrame>
        <p:nvGraphicFramePr>
          <p:cNvPr id="4" name="New Table"/>
          <p:cNvGraphicFramePr>
            <a:graphicFrameLocks noGrp="1"/>
          </p:cNvGraphicFramePr>
          <p:nvPr>
            <p:extLst>
              <p:ext uri="{D42A27DB-BD31-4B8C-83A1-F6EECF244321}">
                <p14:modId xmlns:p14="http://schemas.microsoft.com/office/powerpoint/2010/main" val="2697251245"/>
              </p:ext>
            </p:extLst>
          </p:nvPr>
        </p:nvGraphicFramePr>
        <p:xfrm>
          <a:off x="609600" y="2576830"/>
          <a:ext cx="10972800" cy="3566160"/>
        </p:xfrm>
        <a:graphic>
          <a:graphicData uri="http://schemas.openxmlformats.org/drawingml/2006/table">
            <a:tbl>
              <a:tblPr firstRow="1" bandRow="1">
                <a:tableStyleId>{21E4AEA4-8DFA-4A89-87EB-49C32662AFE0}</a:tableStyleId>
              </a:tblPr>
              <a:tblGrid>
                <a:gridCol w="1587500">
                  <a:extLst>
                    <a:ext uri="{9D8B030D-6E8A-4147-A177-3AD203B41FA5}">
                      <a16:colId xmlns:a16="http://schemas.microsoft.com/office/drawing/2014/main" val="20000"/>
                    </a:ext>
                  </a:extLst>
                </a:gridCol>
                <a:gridCol w="9385300">
                  <a:extLst>
                    <a:ext uri="{9D8B030D-6E8A-4147-A177-3AD203B41FA5}">
                      <a16:colId xmlns:a16="http://schemas.microsoft.com/office/drawing/2014/main" val="20001"/>
                    </a:ext>
                  </a:extLst>
                </a:gridCol>
              </a:tblGrid>
              <a:tr h="0">
                <a:tc>
                  <a:txBody>
                    <a:bodyPr/>
                    <a:lstStyle/>
                    <a:p>
                      <a:pPr algn="l"/>
                      <a:r>
                        <a:rPr sz="1200">
                          <a:solidFill>
                            <a:srgbClr val="FFFFFF"/>
                          </a:solidFill>
                        </a:rPr>
                        <a:t>Method</a:t>
                      </a:r>
                    </a:p>
                  </a:txBody>
                  <a:tcPr/>
                </a:tc>
                <a:tc>
                  <a:txBody>
                    <a:bodyPr/>
                    <a:lstStyle/>
                    <a:p>
                      <a:pPr algn="l"/>
                      <a:r>
                        <a:rPr sz="1200" dirty="0">
                          <a:solidFill>
                            <a:srgbClr val="FFFFFF"/>
                          </a:solidFill>
                        </a:rPr>
                        <a:t>Description</a:t>
                      </a:r>
                    </a:p>
                  </a:txBody>
                  <a:tcPr/>
                </a:tc>
                <a:extLst>
                  <a:ext uri="{0D108BD9-81ED-4DB2-BD59-A6C34878D82A}">
                    <a16:rowId xmlns:a16="http://schemas.microsoft.com/office/drawing/2014/main" val="10000"/>
                  </a:ext>
                </a:extLst>
              </a:tr>
              <a:tr h="0">
                <a:tc>
                  <a:txBody>
                    <a:bodyPr/>
                    <a:lstStyle/>
                    <a:p>
                      <a:pPr algn="l"/>
                      <a:r>
                        <a:rPr sz="1200">
                          <a:solidFill>
                            <a:srgbClr val="000000"/>
                          </a:solidFill>
                        </a:rPr>
                        <a:t>closeProgress</a:t>
                      </a:r>
                    </a:p>
                  </a:txBody>
                  <a:tcPr/>
                </a:tc>
                <a:tc>
                  <a:txBody>
                    <a:bodyPr/>
                    <a:lstStyle/>
                    <a:p>
                      <a:pPr algn="l"/>
                      <a:r>
                        <a:rPr sz="1200">
                          <a:solidFill>
                            <a:srgbClr val="000000"/>
                          </a:solidFill>
                        </a:rPr>
                        <a:t>Indicator closes a progress dialog box.</a:t>
                      </a:r>
                    </a:p>
                  </a:txBody>
                  <a:tcPr/>
                </a:tc>
                <a:extLst>
                  <a:ext uri="{0D108BD9-81ED-4DB2-BD59-A6C34878D82A}">
                    <a16:rowId xmlns:a16="http://schemas.microsoft.com/office/drawing/2014/main" val="10001"/>
                  </a:ext>
                </a:extLst>
              </a:tr>
              <a:tr h="0">
                <a:tc>
                  <a:txBody>
                    <a:bodyPr/>
                    <a:lstStyle/>
                    <a:p>
                      <a:pPr algn="l"/>
                      <a:r>
                        <a:rPr sz="1200">
                          <a:solidFill>
                            <a:srgbClr val="000000"/>
                          </a:solidFill>
                        </a:rPr>
                        <a:t>getAllowedStatusTransitions</a:t>
                      </a:r>
                    </a:p>
                  </a:txBody>
                  <a:tcPr/>
                </a:tc>
                <a:tc>
                  <a:txBody>
                    <a:bodyPr/>
                    <a:lstStyle/>
                    <a:p>
                      <a:pPr algn="l"/>
                      <a:r>
                        <a:rPr sz="1200">
                          <a:solidFill>
                            <a:srgbClr val="000000"/>
                          </a:solidFill>
                        </a:rPr>
                        <a:t>Returns the valid state transitions for the specified entity type and state code.</a:t>
                      </a:r>
                    </a:p>
                  </a:txBody>
                  <a:tcPr/>
                </a:tc>
                <a:extLst>
                  <a:ext uri="{0D108BD9-81ED-4DB2-BD59-A6C34878D82A}">
                    <a16:rowId xmlns:a16="http://schemas.microsoft.com/office/drawing/2014/main" val="10002"/>
                  </a:ext>
                </a:extLst>
              </a:tr>
              <a:tr h="0">
                <a:tc>
                  <a:txBody>
                    <a:bodyPr/>
                    <a:lstStyle/>
                    <a:p>
                      <a:pPr algn="l"/>
                      <a:r>
                        <a:rPr sz="1200">
                          <a:solidFill>
                            <a:srgbClr val="000000"/>
                          </a:solidFill>
                        </a:rPr>
                        <a:t>getEntityMetadata</a:t>
                      </a:r>
                    </a:p>
                  </a:txBody>
                  <a:tcPr/>
                </a:tc>
                <a:tc>
                  <a:txBody>
                    <a:bodyPr/>
                    <a:lstStyle/>
                    <a:p>
                      <a:pPr algn="l"/>
                      <a:r>
                        <a:rPr sz="1200">
                          <a:solidFill>
                            <a:srgbClr val="000000"/>
                          </a:solidFill>
                        </a:rPr>
                        <a:t>Returns the entity metadata for the specified entity.</a:t>
                      </a:r>
                    </a:p>
                  </a:txBody>
                  <a:tcPr/>
                </a:tc>
                <a:extLst>
                  <a:ext uri="{0D108BD9-81ED-4DB2-BD59-A6C34878D82A}">
                    <a16:rowId xmlns:a16="http://schemas.microsoft.com/office/drawing/2014/main" val="10003"/>
                  </a:ext>
                </a:extLst>
              </a:tr>
              <a:tr h="0">
                <a:tc>
                  <a:txBody>
                    <a:bodyPr/>
                    <a:lstStyle/>
                    <a:p>
                      <a:pPr algn="l"/>
                      <a:r>
                        <a:rPr sz="1200">
                          <a:solidFill>
                            <a:srgbClr val="000000"/>
                          </a:solidFill>
                        </a:rPr>
                        <a:t>getGlobalContext</a:t>
                      </a:r>
                    </a:p>
                  </a:txBody>
                  <a:tcPr/>
                </a:tc>
                <a:tc>
                  <a:txBody>
                    <a:bodyPr/>
                    <a:lstStyle/>
                    <a:p>
                      <a:pPr algn="l"/>
                      <a:r>
                        <a:rPr sz="1200">
                          <a:solidFill>
                            <a:srgbClr val="000000"/>
                          </a:solidFill>
                        </a:rPr>
                        <a:t>Gets the global context.</a:t>
                      </a:r>
                    </a:p>
                  </a:txBody>
                  <a:tcPr/>
                </a:tc>
                <a:extLst>
                  <a:ext uri="{0D108BD9-81ED-4DB2-BD59-A6C34878D82A}">
                    <a16:rowId xmlns:a16="http://schemas.microsoft.com/office/drawing/2014/main" val="10004"/>
                  </a:ext>
                </a:extLst>
              </a:tr>
              <a:tr h="0">
                <a:tc>
                  <a:txBody>
                    <a:bodyPr/>
                    <a:lstStyle/>
                    <a:p>
                      <a:pPr algn="l"/>
                      <a:r>
                        <a:rPr sz="1200">
                          <a:solidFill>
                            <a:srgbClr val="000000"/>
                          </a:solidFill>
                        </a:rPr>
                        <a:t>getLearningPathAttributeName</a:t>
                      </a:r>
                    </a:p>
                  </a:txBody>
                  <a:tcPr/>
                </a:tc>
                <a:tc>
                  <a:txBody>
                    <a:bodyPr/>
                    <a:lstStyle/>
                    <a:p>
                      <a:pPr algn="l"/>
                      <a:r>
                        <a:rPr sz="1200">
                          <a:solidFill>
                            <a:srgbClr val="000000"/>
                          </a:solidFill>
                        </a:rPr>
                        <a:t>Returns the name of the DOM attribute that is expected by the learning path (guided help) content designer for identifying UI controls in the model-driven apps forms.</a:t>
                      </a:r>
                    </a:p>
                  </a:txBody>
                  <a:tcPr/>
                </a:tc>
                <a:extLst>
                  <a:ext uri="{0D108BD9-81ED-4DB2-BD59-A6C34878D82A}">
                    <a16:rowId xmlns:a16="http://schemas.microsoft.com/office/drawing/2014/main" val="10005"/>
                  </a:ext>
                </a:extLst>
              </a:tr>
              <a:tr h="0">
                <a:tc>
                  <a:txBody>
                    <a:bodyPr/>
                    <a:lstStyle/>
                    <a:p>
                      <a:pPr algn="l"/>
                      <a:r>
                        <a:rPr sz="1200">
                          <a:solidFill>
                            <a:srgbClr val="000000"/>
                          </a:solidFill>
                        </a:rPr>
                        <a:t>getResourceString</a:t>
                      </a:r>
                    </a:p>
                  </a:txBody>
                  <a:tcPr/>
                </a:tc>
                <a:tc>
                  <a:txBody>
                    <a:bodyPr/>
                    <a:lstStyle/>
                    <a:p>
                      <a:pPr algn="l"/>
                      <a:r>
                        <a:rPr sz="1200">
                          <a:solidFill>
                            <a:srgbClr val="000000"/>
                          </a:solidFill>
                        </a:rPr>
                        <a:t>Returns the localized string for a given key that is associated with the specified web resource.</a:t>
                      </a:r>
                    </a:p>
                  </a:txBody>
                  <a:tcPr/>
                </a:tc>
                <a:extLst>
                  <a:ext uri="{0D108BD9-81ED-4DB2-BD59-A6C34878D82A}">
                    <a16:rowId xmlns:a16="http://schemas.microsoft.com/office/drawing/2014/main" val="10006"/>
                  </a:ext>
                </a:extLst>
              </a:tr>
              <a:tr h="0">
                <a:tc>
                  <a:txBody>
                    <a:bodyPr/>
                    <a:lstStyle/>
                    <a:p>
                      <a:pPr algn="l"/>
                      <a:r>
                        <a:rPr sz="1200">
                          <a:solidFill>
                            <a:srgbClr val="000000"/>
                          </a:solidFill>
                        </a:rPr>
                        <a:t>invokeProcessAction</a:t>
                      </a:r>
                    </a:p>
                  </a:txBody>
                  <a:tcPr/>
                </a:tc>
                <a:tc>
                  <a:txBody>
                    <a:bodyPr/>
                    <a:lstStyle/>
                    <a:p>
                      <a:pPr algn="l"/>
                      <a:r>
                        <a:rPr sz="1200">
                          <a:solidFill>
                            <a:srgbClr val="000000"/>
                          </a:solidFill>
                        </a:rPr>
                        <a:t>Invokes an action based on the specified parameters.</a:t>
                      </a:r>
                    </a:p>
                  </a:txBody>
                  <a:tcPr/>
                </a:tc>
                <a:extLst>
                  <a:ext uri="{0D108BD9-81ED-4DB2-BD59-A6C34878D82A}">
                    <a16:rowId xmlns:a16="http://schemas.microsoft.com/office/drawing/2014/main" val="10007"/>
                  </a:ext>
                </a:extLst>
              </a:tr>
              <a:tr h="0">
                <a:tc>
                  <a:txBody>
                    <a:bodyPr/>
                    <a:lstStyle/>
                    <a:p>
                      <a:pPr algn="l"/>
                      <a:r>
                        <a:rPr sz="1200">
                          <a:solidFill>
                            <a:srgbClr val="000000"/>
                          </a:solidFill>
                        </a:rPr>
                        <a:t>lookupObjects</a:t>
                      </a:r>
                    </a:p>
                  </a:txBody>
                  <a:tcPr/>
                </a:tc>
                <a:tc>
                  <a:txBody>
                    <a:bodyPr/>
                    <a:lstStyle/>
                    <a:p>
                      <a:pPr algn="l"/>
                      <a:r>
                        <a:rPr sz="1200">
                          <a:solidFill>
                            <a:srgbClr val="000000"/>
                          </a:solidFill>
                        </a:rPr>
                        <a:t>Opens a lookup control to select one or more items.</a:t>
                      </a:r>
                    </a:p>
                  </a:txBody>
                  <a:tcPr/>
                </a:tc>
                <a:extLst>
                  <a:ext uri="{0D108BD9-81ED-4DB2-BD59-A6C34878D82A}">
                    <a16:rowId xmlns:a16="http://schemas.microsoft.com/office/drawing/2014/main" val="10008"/>
                  </a:ext>
                </a:extLst>
              </a:tr>
              <a:tr h="0">
                <a:tc>
                  <a:txBody>
                    <a:bodyPr/>
                    <a:lstStyle/>
                    <a:p>
                      <a:pPr algn="l"/>
                      <a:r>
                        <a:rPr sz="1200">
                          <a:solidFill>
                            <a:srgbClr val="000000"/>
                          </a:solidFill>
                        </a:rPr>
                        <a:t>refreshParentGrid</a:t>
                      </a:r>
                    </a:p>
                  </a:txBody>
                  <a:tcPr/>
                </a:tc>
                <a:tc>
                  <a:txBody>
                    <a:bodyPr/>
                    <a:lstStyle/>
                    <a:p>
                      <a:pPr algn="l"/>
                      <a:r>
                        <a:rPr sz="1200">
                          <a:solidFill>
                            <a:srgbClr val="000000"/>
                          </a:solidFill>
                        </a:rPr>
                        <a:t>Refreshes the parent grid that contains the specified record.</a:t>
                      </a:r>
                    </a:p>
                  </a:txBody>
                  <a:tcPr/>
                </a:tc>
                <a:extLst>
                  <a:ext uri="{0D108BD9-81ED-4DB2-BD59-A6C34878D82A}">
                    <a16:rowId xmlns:a16="http://schemas.microsoft.com/office/drawing/2014/main" val="10009"/>
                  </a:ext>
                </a:extLst>
              </a:tr>
              <a:tr h="0">
                <a:tc>
                  <a:txBody>
                    <a:bodyPr/>
                    <a:lstStyle/>
                    <a:p>
                      <a:pPr algn="l"/>
                      <a:r>
                        <a:rPr sz="1200">
                          <a:solidFill>
                            <a:srgbClr val="000000"/>
                          </a:solidFill>
                        </a:rPr>
                        <a:t>showProgressIndicator</a:t>
                      </a:r>
                    </a:p>
                  </a:txBody>
                  <a:tcPr/>
                </a:tc>
                <a:tc>
                  <a:txBody>
                    <a:bodyPr/>
                    <a:lstStyle/>
                    <a:p>
                      <a:pPr algn="l"/>
                      <a:r>
                        <a:rPr sz="1200" dirty="0">
                          <a:solidFill>
                            <a:srgbClr val="000000"/>
                          </a:solidFill>
                        </a:rPr>
                        <a:t>Displays a progress dialog with the specified message.</a:t>
                      </a:r>
                    </a:p>
                  </a:txBody>
                  <a:tcPr/>
                </a:tc>
                <a:extLst>
                  <a:ext uri="{0D108BD9-81ED-4DB2-BD59-A6C34878D82A}">
                    <a16:rowId xmlns:a16="http://schemas.microsoft.com/office/drawing/2014/main" val="10010"/>
                  </a:ext>
                </a:extLst>
              </a:tr>
            </a:tbl>
          </a:graphicData>
        </a:graphic>
      </p:graphicFrame>
    </p:spTree>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588263" y="457200"/>
            <a:ext cx="11018520" cy="548640"/>
          </a:xfrm>
        </p:spPr>
        <p:txBody>
          <a:bodyPr/>
          <a:lstStyle>
            <a:lvl1pPr>
              <a:defRPr>
                <a:solidFill>
                  <a:schemeClr val="tx1"/>
                </a:solidFill>
              </a:defRPr>
            </a:lvl1pPr>
          </a:lstStyle>
          <a:p>
            <a:r>
              <a:rPr lang="en-US"/>
              <a:t>Xrm.WebApi object</a:t>
            </a:r>
          </a:p>
        </p:txBody>
      </p:sp>
      <p:sp>
        <p:nvSpPr>
          <p:cNvPr id="3" name="Subtitle"/>
          <p:cNvSpPr>
            <a:spLocks noGrp="1"/>
          </p:cNvSpPr>
          <p:nvPr>
            <p:ph sz="quarter" idx="10"/>
          </p:nvPr>
        </p:nvSpPr>
        <p:spPr>
          <a:xfrm>
            <a:off x="584200" y="1435100"/>
            <a:ext cx="11018838" cy="853440"/>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t>The Xrm.WebApi object provides properties and methods to use the Web API for traditional CRUD operations within a client script.</a:t>
            </a:r>
          </a:p>
        </p:txBody>
      </p:sp>
      <p:graphicFrame>
        <p:nvGraphicFramePr>
          <p:cNvPr id="4" name="New Table"/>
          <p:cNvGraphicFramePr>
            <a:graphicFrameLocks noGrp="1"/>
          </p:cNvGraphicFramePr>
          <p:nvPr>
            <p:extLst>
              <p:ext uri="{D42A27DB-BD31-4B8C-83A1-F6EECF244321}">
                <p14:modId xmlns:p14="http://schemas.microsoft.com/office/powerpoint/2010/main" val="3516544022"/>
              </p:ext>
            </p:extLst>
          </p:nvPr>
        </p:nvGraphicFramePr>
        <p:xfrm>
          <a:off x="609600" y="2988310"/>
          <a:ext cx="10972800" cy="3169920"/>
        </p:xfrm>
        <a:graphic>
          <a:graphicData uri="http://schemas.openxmlformats.org/drawingml/2006/table">
            <a:tbl>
              <a:tblPr firstRow="1" bandRow="1">
                <a:tableStyleId>{21E4AEA4-8DFA-4A89-87EB-49C32662AFE0}</a:tableStyleId>
              </a:tblPr>
              <a:tblGrid>
                <a:gridCol w="1587500">
                  <a:extLst>
                    <a:ext uri="{9D8B030D-6E8A-4147-A177-3AD203B41FA5}">
                      <a16:colId xmlns:a16="http://schemas.microsoft.com/office/drawing/2014/main" val="20000"/>
                    </a:ext>
                  </a:extLst>
                </a:gridCol>
                <a:gridCol w="9385300">
                  <a:extLst>
                    <a:ext uri="{9D8B030D-6E8A-4147-A177-3AD203B41FA5}">
                      <a16:colId xmlns:a16="http://schemas.microsoft.com/office/drawing/2014/main" val="20001"/>
                    </a:ext>
                  </a:extLst>
                </a:gridCol>
              </a:tblGrid>
              <a:tr h="0">
                <a:tc>
                  <a:txBody>
                    <a:bodyPr/>
                    <a:lstStyle/>
                    <a:p>
                      <a:pPr algn="l"/>
                      <a:r>
                        <a:rPr sz="1400">
                          <a:solidFill>
                            <a:srgbClr val="FFFFFF"/>
                          </a:solidFill>
                        </a:rPr>
                        <a:t>Method</a:t>
                      </a:r>
                    </a:p>
                  </a:txBody>
                  <a:tcPr/>
                </a:tc>
                <a:tc>
                  <a:txBody>
                    <a:bodyPr/>
                    <a:lstStyle/>
                    <a:p>
                      <a:pPr algn="l"/>
                      <a:r>
                        <a:rPr sz="1400">
                          <a:solidFill>
                            <a:srgbClr val="FFFFFF"/>
                          </a:solidFill>
                        </a:rPr>
                        <a:t>Description</a:t>
                      </a:r>
                    </a:p>
                  </a:txBody>
                  <a:tcPr/>
                </a:tc>
                <a:extLst>
                  <a:ext uri="{0D108BD9-81ED-4DB2-BD59-A6C34878D82A}">
                    <a16:rowId xmlns:a16="http://schemas.microsoft.com/office/drawing/2014/main" val="10000"/>
                  </a:ext>
                </a:extLst>
              </a:tr>
              <a:tr h="0">
                <a:tc>
                  <a:txBody>
                    <a:bodyPr/>
                    <a:lstStyle/>
                    <a:p>
                      <a:pPr algn="l"/>
                      <a:r>
                        <a:rPr sz="1400">
                          <a:solidFill>
                            <a:srgbClr val="000000"/>
                          </a:solidFill>
                        </a:rPr>
                        <a:t>createRecord</a:t>
                      </a:r>
                    </a:p>
                  </a:txBody>
                  <a:tcPr/>
                </a:tc>
                <a:tc>
                  <a:txBody>
                    <a:bodyPr/>
                    <a:lstStyle/>
                    <a:p>
                      <a:pPr algn="l"/>
                      <a:r>
                        <a:rPr sz="1400">
                          <a:solidFill>
                            <a:srgbClr val="000000"/>
                          </a:solidFill>
                        </a:rPr>
                        <a:t>Creates an entity record.</a:t>
                      </a:r>
                    </a:p>
                  </a:txBody>
                  <a:tcPr/>
                </a:tc>
                <a:extLst>
                  <a:ext uri="{0D108BD9-81ED-4DB2-BD59-A6C34878D82A}">
                    <a16:rowId xmlns:a16="http://schemas.microsoft.com/office/drawing/2014/main" val="10001"/>
                  </a:ext>
                </a:extLst>
              </a:tr>
              <a:tr h="0">
                <a:tc>
                  <a:txBody>
                    <a:bodyPr/>
                    <a:lstStyle/>
                    <a:p>
                      <a:pPr algn="l"/>
                      <a:r>
                        <a:rPr sz="1400">
                          <a:solidFill>
                            <a:srgbClr val="000000"/>
                          </a:solidFill>
                        </a:rPr>
                        <a:t>deleteRecord</a:t>
                      </a:r>
                    </a:p>
                  </a:txBody>
                  <a:tcPr/>
                </a:tc>
                <a:tc>
                  <a:txBody>
                    <a:bodyPr/>
                    <a:lstStyle/>
                    <a:p>
                      <a:pPr algn="l"/>
                      <a:r>
                        <a:rPr sz="1400">
                          <a:solidFill>
                            <a:srgbClr val="000000"/>
                          </a:solidFill>
                        </a:rPr>
                        <a:t>Deletes an entity record.</a:t>
                      </a:r>
                    </a:p>
                  </a:txBody>
                  <a:tcPr/>
                </a:tc>
                <a:extLst>
                  <a:ext uri="{0D108BD9-81ED-4DB2-BD59-A6C34878D82A}">
                    <a16:rowId xmlns:a16="http://schemas.microsoft.com/office/drawing/2014/main" val="10002"/>
                  </a:ext>
                </a:extLst>
              </a:tr>
              <a:tr h="0">
                <a:tc>
                  <a:txBody>
                    <a:bodyPr/>
                    <a:lstStyle/>
                    <a:p>
                      <a:pPr algn="l"/>
                      <a:r>
                        <a:rPr sz="1400">
                          <a:solidFill>
                            <a:srgbClr val="000000"/>
                          </a:solidFill>
                        </a:rPr>
                        <a:t>retrieveRecord</a:t>
                      </a:r>
                    </a:p>
                  </a:txBody>
                  <a:tcPr/>
                </a:tc>
                <a:tc>
                  <a:txBody>
                    <a:bodyPr/>
                    <a:lstStyle/>
                    <a:p>
                      <a:pPr algn="l"/>
                      <a:r>
                        <a:rPr sz="1400">
                          <a:solidFill>
                            <a:srgbClr val="000000"/>
                          </a:solidFill>
                        </a:rPr>
                        <a:t>Retrieves an entity record.</a:t>
                      </a:r>
                    </a:p>
                  </a:txBody>
                  <a:tcPr/>
                </a:tc>
                <a:extLst>
                  <a:ext uri="{0D108BD9-81ED-4DB2-BD59-A6C34878D82A}">
                    <a16:rowId xmlns:a16="http://schemas.microsoft.com/office/drawing/2014/main" val="10003"/>
                  </a:ext>
                </a:extLst>
              </a:tr>
              <a:tr h="0">
                <a:tc>
                  <a:txBody>
                    <a:bodyPr/>
                    <a:lstStyle/>
                    <a:p>
                      <a:pPr algn="l"/>
                      <a:r>
                        <a:rPr sz="1400">
                          <a:solidFill>
                            <a:srgbClr val="000000"/>
                          </a:solidFill>
                        </a:rPr>
                        <a:t>retrieveMultipleRecords</a:t>
                      </a:r>
                    </a:p>
                  </a:txBody>
                  <a:tcPr/>
                </a:tc>
                <a:tc>
                  <a:txBody>
                    <a:bodyPr/>
                    <a:lstStyle/>
                    <a:p>
                      <a:pPr algn="l"/>
                      <a:r>
                        <a:rPr sz="1400">
                          <a:solidFill>
                            <a:srgbClr val="000000"/>
                          </a:solidFill>
                        </a:rPr>
                        <a:t>Retrieves a collection of entity records.</a:t>
                      </a:r>
                    </a:p>
                  </a:txBody>
                  <a:tcPr/>
                </a:tc>
                <a:extLst>
                  <a:ext uri="{0D108BD9-81ED-4DB2-BD59-A6C34878D82A}">
                    <a16:rowId xmlns:a16="http://schemas.microsoft.com/office/drawing/2014/main" val="10004"/>
                  </a:ext>
                </a:extLst>
              </a:tr>
              <a:tr h="0">
                <a:tc>
                  <a:txBody>
                    <a:bodyPr/>
                    <a:lstStyle/>
                    <a:p>
                      <a:pPr algn="l"/>
                      <a:r>
                        <a:rPr sz="1400">
                          <a:solidFill>
                            <a:srgbClr val="000000"/>
                          </a:solidFill>
                        </a:rPr>
                        <a:t>updateRecord</a:t>
                      </a:r>
                    </a:p>
                  </a:txBody>
                  <a:tcPr/>
                </a:tc>
                <a:tc>
                  <a:txBody>
                    <a:bodyPr/>
                    <a:lstStyle/>
                    <a:p>
                      <a:pPr algn="l"/>
                      <a:r>
                        <a:rPr sz="1400">
                          <a:solidFill>
                            <a:srgbClr val="000000"/>
                          </a:solidFill>
                        </a:rPr>
                        <a:t>Updates an entity record.</a:t>
                      </a:r>
                    </a:p>
                  </a:txBody>
                  <a:tcPr/>
                </a:tc>
                <a:extLst>
                  <a:ext uri="{0D108BD9-81ED-4DB2-BD59-A6C34878D82A}">
                    <a16:rowId xmlns:a16="http://schemas.microsoft.com/office/drawing/2014/main" val="10005"/>
                  </a:ext>
                </a:extLst>
              </a:tr>
              <a:tr h="0">
                <a:tc>
                  <a:txBody>
                    <a:bodyPr/>
                    <a:lstStyle/>
                    <a:p>
                      <a:pPr algn="l"/>
                      <a:r>
                        <a:rPr sz="1400">
                          <a:solidFill>
                            <a:srgbClr val="000000"/>
                          </a:solidFill>
                        </a:rPr>
                        <a:t>isAvailableOffline</a:t>
                      </a:r>
                    </a:p>
                  </a:txBody>
                  <a:tcPr/>
                </a:tc>
                <a:tc>
                  <a:txBody>
                    <a:bodyPr/>
                    <a:lstStyle/>
                    <a:p>
                      <a:pPr algn="l"/>
                      <a:r>
                        <a:rPr sz="1400">
                          <a:solidFill>
                            <a:srgbClr val="000000"/>
                          </a:solidFill>
                        </a:rPr>
                        <a:t>Returns a Boolean value that indicates whether an entity is present in a user's profile and is currently available for use in offline mode.</a:t>
                      </a:r>
                    </a:p>
                  </a:txBody>
                  <a:tcPr/>
                </a:tc>
                <a:extLst>
                  <a:ext uri="{0D108BD9-81ED-4DB2-BD59-A6C34878D82A}">
                    <a16:rowId xmlns:a16="http://schemas.microsoft.com/office/drawing/2014/main" val="10006"/>
                  </a:ext>
                </a:extLst>
              </a:tr>
              <a:tr h="0">
                <a:tc>
                  <a:txBody>
                    <a:bodyPr/>
                    <a:lstStyle/>
                    <a:p>
                      <a:pPr algn="l"/>
                      <a:r>
                        <a:rPr sz="1400">
                          <a:solidFill>
                            <a:srgbClr val="000000"/>
                          </a:solidFill>
                        </a:rPr>
                        <a:t>execute</a:t>
                      </a:r>
                    </a:p>
                  </a:txBody>
                  <a:tcPr/>
                </a:tc>
                <a:tc>
                  <a:txBody>
                    <a:bodyPr/>
                    <a:lstStyle/>
                    <a:p>
                      <a:pPr algn="l"/>
                      <a:r>
                        <a:rPr sz="1400">
                          <a:solidFill>
                            <a:srgbClr val="000000"/>
                          </a:solidFill>
                        </a:rPr>
                        <a:t>Run a single action, function, or CRUD operation.</a:t>
                      </a:r>
                    </a:p>
                  </a:txBody>
                  <a:tcPr/>
                </a:tc>
                <a:extLst>
                  <a:ext uri="{0D108BD9-81ED-4DB2-BD59-A6C34878D82A}">
                    <a16:rowId xmlns:a16="http://schemas.microsoft.com/office/drawing/2014/main" val="10007"/>
                  </a:ext>
                </a:extLst>
              </a:tr>
              <a:tr h="0">
                <a:tc>
                  <a:txBody>
                    <a:bodyPr/>
                    <a:lstStyle/>
                    <a:p>
                      <a:pPr algn="l"/>
                      <a:r>
                        <a:rPr sz="1400">
                          <a:solidFill>
                            <a:srgbClr val="000000"/>
                          </a:solidFill>
                        </a:rPr>
                        <a:t>executeMultiple</a:t>
                      </a:r>
                    </a:p>
                  </a:txBody>
                  <a:tcPr/>
                </a:tc>
                <a:tc>
                  <a:txBody>
                    <a:bodyPr/>
                    <a:lstStyle/>
                    <a:p>
                      <a:pPr algn="l"/>
                      <a:r>
                        <a:rPr sz="1400" dirty="0">
                          <a:solidFill>
                            <a:srgbClr val="000000"/>
                          </a:solidFill>
                        </a:rPr>
                        <a:t>Run a collection of action, function, or CRUD operations.</a:t>
                      </a:r>
                    </a:p>
                  </a:txBody>
                  <a:tcPr/>
                </a:tc>
                <a:extLst>
                  <a:ext uri="{0D108BD9-81ED-4DB2-BD59-A6C34878D82A}">
                    <a16:rowId xmlns:a16="http://schemas.microsoft.com/office/drawing/2014/main" val="10008"/>
                  </a:ext>
                </a:extLst>
              </a:tr>
            </a:tbl>
          </a:graphicData>
        </a:graphic>
      </p:graphicFrame>
    </p:spTree>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p:txBody>
          <a:bodyPr wrap="square" anchor="t">
            <a:normAutofit/>
          </a:bodyPr>
          <a:lstStyle>
            <a:lvl1pPr>
              <a:defRPr>
                <a:solidFill>
                  <a:schemeClr val="tx1"/>
                </a:solidFill>
              </a:defRPr>
            </a:lvl1pPr>
          </a:lstStyle>
          <a:p>
            <a:r>
              <a:rPr lang="en-US">
                <a:solidFill>
                  <a:srgbClr val="000000"/>
                </a:solidFill>
              </a:rPr>
              <a:t>Client scripting best practices</a:t>
            </a:r>
          </a:p>
        </p:txBody>
      </p:sp>
      <p:sp>
        <p:nvSpPr>
          <p:cNvPr id="8" name="Text Placeholder 7">
            <a:extLst>
              <a:ext uri="{FF2B5EF4-FFF2-40B4-BE49-F238E27FC236}">
                <a16:creationId xmlns:a16="http://schemas.microsoft.com/office/drawing/2014/main" id="{C96EBEB2-AB5B-48E7-9986-AA234FFB31F8}"/>
              </a:ext>
            </a:extLst>
          </p:cNvPr>
          <p:cNvSpPr>
            <a:spLocks noGrp="1"/>
          </p:cNvSpPr>
          <p:nvPr>
            <p:ph type="body" sz="quarter" idx="11"/>
          </p:nvPr>
        </p:nvSpPr>
        <p:spPr/>
        <p:txBody>
          <a:bodyPr/>
          <a:lstStyle/>
          <a:p>
            <a:r>
              <a:rPr lang="en-US" dirty="0"/>
              <a:t>Referencing related data</a:t>
            </a:r>
          </a:p>
          <a:p>
            <a:endParaRPr lang="en-US" dirty="0"/>
          </a:p>
        </p:txBody>
      </p:sp>
      <p:sp>
        <p:nvSpPr>
          <p:cNvPr id="10" name="Text Placeholder 9">
            <a:extLst>
              <a:ext uri="{FF2B5EF4-FFF2-40B4-BE49-F238E27FC236}">
                <a16:creationId xmlns:a16="http://schemas.microsoft.com/office/drawing/2014/main" id="{6CD51F23-39EA-4B04-B144-C29E8B181C16}"/>
              </a:ext>
            </a:extLst>
          </p:cNvPr>
          <p:cNvSpPr>
            <a:spLocks noGrp="1"/>
          </p:cNvSpPr>
          <p:nvPr>
            <p:ph type="body" sz="quarter" idx="15"/>
          </p:nvPr>
        </p:nvSpPr>
        <p:spPr/>
        <p:txBody>
          <a:bodyPr/>
          <a:lstStyle/>
          <a:p>
            <a:r>
              <a:rPr lang="en-US" dirty="0"/>
              <a:t>Logic needs to run on the Form Save event</a:t>
            </a:r>
          </a:p>
          <a:p>
            <a:endParaRPr lang="en-US" dirty="0"/>
          </a:p>
        </p:txBody>
      </p:sp>
      <p:sp>
        <p:nvSpPr>
          <p:cNvPr id="3" name="Subtitle"/>
          <p:cNvSpPr>
            <a:spLocks noGrp="1"/>
          </p:cNvSpPr>
          <p:nvPr>
            <p:ph type="body" sz="quarter" idx="17"/>
          </p:nvPr>
        </p:nvSpPr>
        <p:spPr/>
        <p:txBody>
          <a:bodyPr wrap="square">
            <a:normAutofit/>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a:lnSpc>
                <a:spcPct val="90000"/>
              </a:lnSpc>
              <a:spcAft>
                <a:spcPts val="600"/>
              </a:spcAft>
            </a:pPr>
            <a:r>
              <a:rPr lang="en-US" sz="1300" dirty="0">
                <a:solidFill>
                  <a:srgbClr val="000000"/>
                </a:solidFill>
              </a:rPr>
              <a:t>Complex conditions</a:t>
            </a:r>
          </a:p>
        </p:txBody>
      </p:sp>
      <p:sp>
        <p:nvSpPr>
          <p:cNvPr id="11" name="Text Placeholder 10">
            <a:extLst>
              <a:ext uri="{FF2B5EF4-FFF2-40B4-BE49-F238E27FC236}">
                <a16:creationId xmlns:a16="http://schemas.microsoft.com/office/drawing/2014/main" id="{1FBF75A3-59AF-4491-9389-53421C5138FA}"/>
              </a:ext>
            </a:extLst>
          </p:cNvPr>
          <p:cNvSpPr>
            <a:spLocks noGrp="1"/>
          </p:cNvSpPr>
          <p:nvPr>
            <p:ph type="body" sz="quarter" idx="19"/>
          </p:nvPr>
        </p:nvSpPr>
        <p:spPr/>
        <p:txBody>
          <a:bodyPr/>
          <a:lstStyle/>
          <a:p>
            <a:r>
              <a:rPr lang="en-US" dirty="0"/>
              <a:t>Clearing values of form data</a:t>
            </a:r>
          </a:p>
        </p:txBody>
      </p:sp>
    </p:spTree>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tx1"/>
                </a:solidFill>
              </a:defRPr>
            </a:lvl1pPr>
          </a:lstStyle>
          <a:p>
            <a:r>
              <a:rPr lang="en-US"/>
              <a:t>Business rules vs. client script</a:t>
            </a:r>
          </a:p>
        </p:txBody>
      </p:sp>
      <p:sp>
        <p:nvSpPr>
          <p:cNvPr id="3" name="Subtitle"/>
          <p:cNvSpPr>
            <a:spLocks noGrp="1"/>
          </p:cNvSpPr>
          <p:nvPr>
            <p:ph type="body" sz="quarter" idx="42"/>
          </p:nvPr>
        </p:nvSpPr>
        <p:spPr>
          <a:xfrm>
            <a:off x="418643" y="1456897"/>
            <a:ext cx="11354713" cy="3812935"/>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rPr dirty="0"/>
              <a:t>Business rules is an available feature in model-driven applications that enable users to conduct frequently required actions on a form based on certain requirements and conditions.</a:t>
            </a:r>
          </a:p>
          <a:p>
            <a:pPr marL="342900" lvl="1" indent="-342900">
              <a:spcBef>
                <a:spcPct val="43750"/>
              </a:spcBef>
              <a:spcAft>
                <a:spcPct val="43750"/>
              </a:spcAft>
              <a:buFont typeface="Arial" panose="020B0604020202020204" pitchFamily="34" charset="0"/>
              <a:buChar char="•"/>
            </a:pPr>
            <a:r>
              <a:rPr dirty="0"/>
              <a:t>Set field values</a:t>
            </a:r>
          </a:p>
          <a:p>
            <a:pPr marL="342900" lvl="1" indent="-342900">
              <a:spcBef>
                <a:spcPct val="43750"/>
              </a:spcBef>
              <a:spcAft>
                <a:spcPct val="43750"/>
              </a:spcAft>
              <a:buFont typeface="Arial" panose="020B0604020202020204" pitchFamily="34" charset="0"/>
              <a:buChar char="•"/>
            </a:pPr>
            <a:r>
              <a:rPr dirty="0"/>
              <a:t>Clear field values</a:t>
            </a:r>
          </a:p>
          <a:p>
            <a:pPr marL="342900" lvl="1" indent="-342900">
              <a:spcBef>
                <a:spcPct val="43750"/>
              </a:spcBef>
              <a:spcAft>
                <a:spcPct val="43750"/>
              </a:spcAft>
              <a:buFont typeface="Arial" panose="020B0604020202020204" pitchFamily="34" charset="0"/>
              <a:buChar char="•"/>
            </a:pPr>
            <a:r>
              <a:rPr dirty="0"/>
              <a:t>Set field requirement levels</a:t>
            </a:r>
          </a:p>
          <a:p>
            <a:pPr marL="342900" lvl="1" indent="-342900">
              <a:spcBef>
                <a:spcPct val="43750"/>
              </a:spcBef>
              <a:spcAft>
                <a:spcPct val="43750"/>
              </a:spcAft>
              <a:buFont typeface="Arial" panose="020B0604020202020204" pitchFamily="34" charset="0"/>
              <a:buChar char="•"/>
            </a:pPr>
            <a:r>
              <a:rPr dirty="0"/>
              <a:t>Show or hide fields</a:t>
            </a:r>
          </a:p>
          <a:p>
            <a:pPr marL="342900" lvl="1" indent="-342900">
              <a:spcBef>
                <a:spcPct val="43750"/>
              </a:spcBef>
              <a:spcAft>
                <a:spcPct val="43750"/>
              </a:spcAft>
              <a:buFont typeface="Arial" panose="020B0604020202020204" pitchFamily="34" charset="0"/>
              <a:buChar char="•"/>
            </a:pPr>
            <a:r>
              <a:rPr dirty="0"/>
              <a:t>Enable or disable fields</a:t>
            </a:r>
          </a:p>
          <a:p>
            <a:pPr marL="342900" lvl="1" indent="-342900">
              <a:spcBef>
                <a:spcPct val="43750"/>
              </a:spcBef>
              <a:spcAft>
                <a:spcPct val="43750"/>
              </a:spcAft>
              <a:buFont typeface="Arial" panose="020B0604020202020204" pitchFamily="34" charset="0"/>
              <a:buChar char="•"/>
            </a:pPr>
            <a:r>
              <a:rPr dirty="0"/>
              <a:t>Validate data and show error messages</a:t>
            </a:r>
          </a:p>
          <a:p>
            <a:pPr marL="342900" lvl="1" indent="-342900">
              <a:spcBef>
                <a:spcPct val="43750"/>
              </a:spcBef>
              <a:spcAft>
                <a:spcPct val="43750"/>
              </a:spcAft>
              <a:buFont typeface="Arial" panose="020B0604020202020204" pitchFamily="34" charset="0"/>
              <a:buChar char="•"/>
            </a:pPr>
            <a:r>
              <a:rPr dirty="0"/>
              <a:t>Create business recommendations based on business intelligence.</a:t>
            </a:r>
          </a:p>
        </p:txBody>
      </p:sp>
    </p:spTree>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tx1"/>
                </a:solidFill>
              </a:defRPr>
            </a:lvl1pPr>
          </a:lstStyle>
          <a:p>
            <a:r>
              <a:rPr lang="en-US"/>
              <a:t>Calculated fields vs. client script</a:t>
            </a:r>
          </a:p>
        </p:txBody>
      </p:sp>
      <p:sp>
        <p:nvSpPr>
          <p:cNvPr id="3" name="Subtitle"/>
          <p:cNvSpPr>
            <a:spLocks noGrp="1"/>
          </p:cNvSpPr>
          <p:nvPr>
            <p:ph type="body" sz="quarter" idx="42"/>
          </p:nvPr>
        </p:nvSpPr>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t>Fields are calculated on retrieve, so client changes won't show until data is refreshed.</a:t>
            </a:r>
          </a:p>
        </p:txBody>
      </p:sp>
    </p:spTree>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tx1"/>
                </a:solidFill>
              </a:defRPr>
            </a:lvl1pPr>
          </a:lstStyle>
          <a:p>
            <a:r>
              <a:rPr lang="en-US" dirty="0"/>
              <a:t>Coding Standards and Best Practices</a:t>
            </a:r>
          </a:p>
        </p:txBody>
      </p:sp>
      <p:sp>
        <p:nvSpPr>
          <p:cNvPr id="3" name="Subtitle"/>
          <p:cNvSpPr>
            <a:spLocks noGrp="1"/>
          </p:cNvSpPr>
          <p:nvPr>
            <p:ph type="body" sz="quarter" idx="11"/>
          </p:nvPr>
        </p:nvSpPr>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rPr lang="en-US" dirty="0"/>
              <a:t>Unique Function Prefix </a:t>
            </a:r>
            <a:endParaRPr dirty="0"/>
          </a:p>
        </p:txBody>
      </p:sp>
      <p:sp>
        <p:nvSpPr>
          <p:cNvPr id="6" name="Text Placeholder 5">
            <a:extLst>
              <a:ext uri="{FF2B5EF4-FFF2-40B4-BE49-F238E27FC236}">
                <a16:creationId xmlns:a16="http://schemas.microsoft.com/office/drawing/2014/main" id="{FDA037C1-70CF-4EEA-97B6-24348846F7E0}"/>
              </a:ext>
            </a:extLst>
          </p:cNvPr>
          <p:cNvSpPr>
            <a:spLocks noGrp="1"/>
          </p:cNvSpPr>
          <p:nvPr>
            <p:ph type="body" sz="quarter" idx="17"/>
          </p:nvPr>
        </p:nvSpPr>
        <p:spPr/>
        <p:txBody>
          <a:bodyPr/>
          <a:lstStyle/>
          <a:p>
            <a:r>
              <a:rPr lang="en-US" dirty="0"/>
              <a:t>Define unique Script function names</a:t>
            </a:r>
          </a:p>
        </p:txBody>
      </p:sp>
      <p:sp>
        <p:nvSpPr>
          <p:cNvPr id="4" name="New shape"/>
          <p:cNvSpPr/>
          <p:nvPr/>
        </p:nvSpPr>
        <p:spPr>
          <a:xfrm>
            <a:off x="609600" y="3816350"/>
            <a:ext cx="10972800" cy="1879600"/>
          </a:xfrm>
          <a:prstGeom prst="rect">
            <a:avLst/>
          </a:prstGeom>
          <a:solidFill>
            <a:srgbClr val="F5F5F5"/>
          </a:solidFill>
          <a:ln>
            <a:solidFill>
              <a:srgbClr val="DCDCDC"/>
            </a:solidFill>
          </a:ln>
        </p:spPr>
        <p:style>
          <a:lnRef idx="2">
            <a:schemeClr val="accent1">
              <a:shade val="50000"/>
            </a:schemeClr>
          </a:lnRef>
          <a:fillRef idx="1">
            <a:schemeClr val="accent1"/>
          </a:fillRef>
          <a:effectRef idx="0">
            <a:schemeClr val="accent1"/>
          </a:effectRef>
          <a:fontRef idx="minor">
            <a:schemeClr val="lt1"/>
          </a:fontRef>
        </p:style>
        <p:txBody>
          <a:bodyPr wrap="square" lIns="254000" tIns="254000" rIns="254000" bIns="254000" rtlCol="0" anchor="ctr">
            <a:spAutoFit/>
          </a:bodyPr>
          <a:lstStyle/>
          <a:p>
            <a:pPr algn="l">
              <a:lnSpc>
                <a:spcPct val="125000"/>
              </a:lnSpc>
            </a:pPr>
            <a:r>
              <a:rPr sz="1800">
                <a:solidFill>
                  <a:srgbClr val="000000"/>
                </a:solidFill>
              </a:rPr>
              <a:t>function MyUniqueName_performMyAction()</a:t>
            </a:r>
            <a:br>
              <a:rPr sz="1800">
                <a:solidFill>
                  <a:srgbClr val="000000"/>
                </a:solidFill>
              </a:rPr>
            </a:br>
            <a:r>
              <a:rPr sz="1800">
                <a:solidFill>
                  <a:srgbClr val="000000"/>
                </a:solidFill>
              </a:rPr>
              <a:t>{</a:t>
            </a:r>
            <a:br>
              <a:rPr sz="1800">
                <a:solidFill>
                  <a:srgbClr val="000000"/>
                </a:solidFill>
              </a:rPr>
            </a:br>
            <a:r>
              <a:rPr sz="1800">
                <a:solidFill>
                  <a:srgbClr val="008000"/>
                </a:solidFill>
              </a:rPr>
              <a:t>// Code to perform your action.</a:t>
            </a:r>
            <a:br>
              <a:rPr sz="1800">
                <a:solidFill>
                  <a:srgbClr val="008000"/>
                </a:solidFill>
              </a:rPr>
            </a:br>
            <a:r>
              <a:rPr sz="1800">
                <a:solidFill>
                  <a:srgbClr val="000000"/>
                </a:solidFill>
              </a:rPr>
              <a:t>}</a:t>
            </a:r>
          </a:p>
        </p:txBody>
      </p:sp>
      <p:sp>
        <p:nvSpPr>
          <p:cNvPr id="5" name="New shape"/>
          <p:cNvSpPr/>
          <p:nvPr/>
        </p:nvSpPr>
        <p:spPr>
          <a:xfrm>
            <a:off x="609600" y="3450590"/>
            <a:ext cx="10972800" cy="365760"/>
          </a:xfrm>
          <a:prstGeom prst="rect">
            <a:avLst/>
          </a:prstGeom>
          <a:solidFill>
            <a:srgbClr val="D7D7D7"/>
          </a:solidFill>
          <a:ln>
            <a:solidFill>
              <a:srgbClr val="DCDCDC"/>
            </a:solidFill>
          </a:ln>
        </p:spPr>
        <p:style>
          <a:lnRef idx="2">
            <a:schemeClr val="accent1">
              <a:shade val="50000"/>
            </a:schemeClr>
          </a:lnRef>
          <a:fillRef idx="1">
            <a:schemeClr val="accent1"/>
          </a:fillRef>
          <a:effectRef idx="0">
            <a:schemeClr val="accent1"/>
          </a:effectRef>
          <a:fontRef idx="minor">
            <a:schemeClr val="lt1"/>
          </a:fontRef>
        </p:style>
        <p:txBody>
          <a:bodyPr wrap="square" lIns="254000" rtlCol="0" anchor="ctr">
            <a:spAutoFit/>
          </a:bodyPr>
          <a:lstStyle/>
          <a:p>
            <a:pPr algn="l"/>
            <a:r>
              <a:rPr>
                <a:solidFill>
                  <a:srgbClr val="000000"/>
                </a:solidFill>
              </a:rPr>
              <a:t>C#</a:t>
            </a:r>
          </a:p>
        </p:txBody>
      </p:sp>
    </p:spTree>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tx1"/>
                </a:solidFill>
              </a:defRPr>
            </a:lvl1pPr>
          </a:lstStyle>
          <a:p>
            <a:r>
              <a:rPr lang="en-US" dirty="0"/>
              <a:t>Coding Standards and Best Practices</a:t>
            </a:r>
          </a:p>
        </p:txBody>
      </p:sp>
      <p:sp>
        <p:nvSpPr>
          <p:cNvPr id="3" name="Subtitle"/>
          <p:cNvSpPr>
            <a:spLocks noGrp="1"/>
          </p:cNvSpPr>
          <p:nvPr>
            <p:ph type="body" sz="quarter" idx="11"/>
          </p:nvPr>
        </p:nvSpPr>
        <p:spPr>
          <a:xfrm>
            <a:off x="602877" y="1428240"/>
            <a:ext cx="10383899" cy="658368"/>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rPr lang="en-US" b="1" i="0" dirty="0" err="1">
                <a:solidFill>
                  <a:srgbClr val="000000"/>
                </a:solidFill>
                <a:effectLst/>
                <a:latin typeface="Times New Roman" panose="02020603050405020304" pitchFamily="18" charset="0"/>
              </a:rPr>
              <a:t>Namespaced</a:t>
            </a:r>
            <a:r>
              <a:rPr lang="en-US" b="1" i="0" dirty="0">
                <a:solidFill>
                  <a:srgbClr val="000000"/>
                </a:solidFill>
                <a:effectLst/>
                <a:latin typeface="Times New Roman" panose="02020603050405020304" pitchFamily="18" charset="0"/>
              </a:rPr>
              <a:t> Library Names</a:t>
            </a:r>
            <a:endParaRPr dirty="0"/>
          </a:p>
        </p:txBody>
      </p:sp>
      <p:sp>
        <p:nvSpPr>
          <p:cNvPr id="6" name="Text Placeholder 5">
            <a:extLst>
              <a:ext uri="{FF2B5EF4-FFF2-40B4-BE49-F238E27FC236}">
                <a16:creationId xmlns:a16="http://schemas.microsoft.com/office/drawing/2014/main" id="{FDA037C1-70CF-4EEA-97B6-24348846F7E0}"/>
              </a:ext>
            </a:extLst>
          </p:cNvPr>
          <p:cNvSpPr>
            <a:spLocks noGrp="1"/>
          </p:cNvSpPr>
          <p:nvPr>
            <p:ph type="body" sz="quarter" idx="17"/>
          </p:nvPr>
        </p:nvSpPr>
        <p:spPr/>
        <p:txBody>
          <a:bodyPr/>
          <a:lstStyle/>
          <a:p>
            <a:r>
              <a:rPr lang="en-US" dirty="0"/>
              <a:t>Define unique Script function names</a:t>
            </a:r>
          </a:p>
        </p:txBody>
      </p:sp>
      <p:sp>
        <p:nvSpPr>
          <p:cNvPr id="4" name="New shape"/>
          <p:cNvSpPr/>
          <p:nvPr/>
        </p:nvSpPr>
        <p:spPr>
          <a:xfrm>
            <a:off x="609600" y="2285849"/>
            <a:ext cx="10972800" cy="3266663"/>
          </a:xfrm>
          <a:prstGeom prst="rect">
            <a:avLst/>
          </a:prstGeom>
          <a:solidFill>
            <a:srgbClr val="F5F5F5"/>
          </a:solidFill>
          <a:ln>
            <a:solidFill>
              <a:srgbClr val="DCDCDC"/>
            </a:solidFill>
          </a:ln>
        </p:spPr>
        <p:style>
          <a:lnRef idx="2">
            <a:schemeClr val="accent1">
              <a:shade val="50000"/>
            </a:schemeClr>
          </a:lnRef>
          <a:fillRef idx="1">
            <a:schemeClr val="accent1"/>
          </a:fillRef>
          <a:effectRef idx="0">
            <a:schemeClr val="accent1"/>
          </a:effectRef>
          <a:fontRef idx="minor">
            <a:schemeClr val="lt1"/>
          </a:fontRef>
        </p:style>
        <p:txBody>
          <a:bodyPr wrap="square" lIns="254000" tIns="254000" rIns="254000" bIns="254000" rtlCol="0" anchor="ctr">
            <a:spAutoFit/>
          </a:bodyPr>
          <a:lstStyle/>
          <a:p>
            <a:pPr algn="l">
              <a:lnSpc>
                <a:spcPct val="125000"/>
              </a:lnSpc>
            </a:pPr>
            <a:r>
              <a:rPr lang="en-US" sz="1600" b="0" i="0" dirty="0">
                <a:solidFill>
                  <a:srgbClr val="708090"/>
                </a:solidFill>
                <a:effectLst/>
                <a:latin typeface="Courier New" panose="02070309020205020404" pitchFamily="49" charset="0"/>
              </a:rPr>
              <a:t>//If the </a:t>
            </a:r>
            <a:r>
              <a:rPr lang="en-US" sz="1600" b="0" i="0" dirty="0" err="1">
                <a:solidFill>
                  <a:srgbClr val="708090"/>
                </a:solidFill>
                <a:effectLst/>
                <a:latin typeface="Courier New" panose="02070309020205020404" pitchFamily="49" charset="0"/>
              </a:rPr>
              <a:t>MyUniqueName</a:t>
            </a:r>
            <a:r>
              <a:rPr lang="en-US" sz="1600" b="0" i="0" dirty="0">
                <a:solidFill>
                  <a:srgbClr val="708090"/>
                </a:solidFill>
                <a:effectLst/>
                <a:latin typeface="Courier New" panose="02070309020205020404" pitchFamily="49" charset="0"/>
              </a:rPr>
              <a:t> namespace object isn’t defined, create it.</a:t>
            </a:r>
            <a:r>
              <a:rPr lang="en-US" sz="1600" b="0" i="0" dirty="0">
                <a:solidFill>
                  <a:srgbClr val="000000"/>
                </a:solidFill>
                <a:effectLst/>
                <a:latin typeface="Courier New" panose="02070309020205020404" pitchFamily="49" charset="0"/>
              </a:rPr>
              <a:t> </a:t>
            </a:r>
          </a:p>
          <a:p>
            <a:pPr algn="l">
              <a:lnSpc>
                <a:spcPct val="125000"/>
              </a:lnSpc>
            </a:pPr>
            <a:r>
              <a:rPr lang="en-US" sz="1600" b="0" i="0" dirty="0">
                <a:solidFill>
                  <a:srgbClr val="0077AA"/>
                </a:solidFill>
                <a:effectLst/>
                <a:latin typeface="Courier New" panose="02070309020205020404" pitchFamily="49" charset="0"/>
              </a:rPr>
              <a:t>if</a:t>
            </a:r>
            <a:r>
              <a:rPr lang="en-US" sz="1600" b="0" i="0" dirty="0">
                <a:solidFill>
                  <a:srgbClr val="000000"/>
                </a:solidFill>
                <a:effectLst/>
                <a:latin typeface="Courier New" panose="02070309020205020404" pitchFamily="49" charset="0"/>
              </a:rPr>
              <a:t> </a:t>
            </a:r>
            <a:r>
              <a:rPr lang="en-US" sz="1600" b="0" i="0" dirty="0">
                <a:solidFill>
                  <a:srgbClr val="999999"/>
                </a:solidFill>
                <a:effectLst/>
                <a:latin typeface="Courier New" panose="02070309020205020404" pitchFamily="49" charset="0"/>
              </a:rPr>
              <a:t>(</a:t>
            </a:r>
            <a:r>
              <a:rPr lang="en-US" sz="1600" b="0" i="0" dirty="0" err="1">
                <a:solidFill>
                  <a:srgbClr val="0077AA"/>
                </a:solidFill>
                <a:effectLst/>
                <a:latin typeface="Courier New" panose="02070309020205020404" pitchFamily="49" charset="0"/>
              </a:rPr>
              <a:t>typeof</a:t>
            </a:r>
            <a:r>
              <a:rPr lang="en-US" sz="1600" b="0" i="0" dirty="0">
                <a:solidFill>
                  <a:srgbClr val="000000"/>
                </a:solidFill>
                <a:effectLst/>
                <a:latin typeface="Courier New" panose="02070309020205020404" pitchFamily="49" charset="0"/>
              </a:rPr>
              <a:t> </a:t>
            </a:r>
            <a:r>
              <a:rPr lang="en-US" sz="1600" b="0" i="0" dirty="0">
                <a:solidFill>
                  <a:srgbClr val="999999"/>
                </a:solidFill>
                <a:effectLst/>
                <a:latin typeface="Courier New" panose="02070309020205020404" pitchFamily="49" charset="0"/>
              </a:rPr>
              <a:t>(</a:t>
            </a:r>
            <a:r>
              <a:rPr lang="en-US" sz="1600" b="0" i="0" dirty="0" err="1">
                <a:solidFill>
                  <a:srgbClr val="000000"/>
                </a:solidFill>
                <a:effectLst/>
                <a:latin typeface="Courier New" panose="02070309020205020404" pitchFamily="49" charset="0"/>
              </a:rPr>
              <a:t>MyUniqueName</a:t>
            </a:r>
            <a:r>
              <a:rPr lang="en-US" sz="1600" b="0" i="0" dirty="0">
                <a:solidFill>
                  <a:srgbClr val="999999"/>
                </a:solidFill>
                <a:effectLst/>
                <a:latin typeface="Courier New" panose="02070309020205020404" pitchFamily="49" charset="0"/>
              </a:rPr>
              <a:t>)</a:t>
            </a:r>
            <a:r>
              <a:rPr lang="en-US" sz="1600" b="0" i="0" dirty="0">
                <a:solidFill>
                  <a:srgbClr val="000000"/>
                </a:solidFill>
                <a:effectLst/>
                <a:latin typeface="Courier New" panose="02070309020205020404" pitchFamily="49" charset="0"/>
              </a:rPr>
              <a:t> </a:t>
            </a:r>
            <a:r>
              <a:rPr lang="en-US" sz="1600" b="0" i="0" dirty="0">
                <a:solidFill>
                  <a:srgbClr val="9A6E3A"/>
                </a:solidFill>
                <a:effectLst/>
                <a:latin typeface="Courier New" panose="02070309020205020404" pitchFamily="49" charset="0"/>
              </a:rPr>
              <a:t>==</a:t>
            </a:r>
            <a:r>
              <a:rPr lang="en-US" sz="1600" b="0" i="0" dirty="0">
                <a:solidFill>
                  <a:srgbClr val="000000"/>
                </a:solidFill>
                <a:effectLst/>
                <a:latin typeface="Courier New" panose="02070309020205020404" pitchFamily="49" charset="0"/>
              </a:rPr>
              <a:t> </a:t>
            </a:r>
            <a:r>
              <a:rPr lang="en-US" sz="1600" b="0" i="0" dirty="0">
                <a:solidFill>
                  <a:srgbClr val="669900"/>
                </a:solidFill>
                <a:effectLst/>
                <a:latin typeface="Courier New" panose="02070309020205020404" pitchFamily="49" charset="0"/>
              </a:rPr>
              <a:t>"undefined"</a:t>
            </a:r>
            <a:r>
              <a:rPr lang="en-US" sz="1600" b="0" i="0" dirty="0">
                <a:solidFill>
                  <a:srgbClr val="999999"/>
                </a:solidFill>
                <a:effectLst/>
                <a:latin typeface="Courier New" panose="02070309020205020404" pitchFamily="49" charset="0"/>
              </a:rPr>
              <a:t>)</a:t>
            </a:r>
            <a:r>
              <a:rPr lang="en-US" sz="1600" b="0" i="0" dirty="0">
                <a:solidFill>
                  <a:srgbClr val="000000"/>
                </a:solidFill>
                <a:effectLst/>
                <a:latin typeface="Courier New" panose="02070309020205020404" pitchFamily="49" charset="0"/>
              </a:rPr>
              <a:t> </a:t>
            </a:r>
          </a:p>
          <a:p>
            <a:pPr algn="l">
              <a:lnSpc>
                <a:spcPct val="125000"/>
              </a:lnSpc>
            </a:pPr>
            <a:r>
              <a:rPr lang="en-US" sz="1600" b="0" i="0" dirty="0">
                <a:solidFill>
                  <a:srgbClr val="999999"/>
                </a:solidFill>
                <a:effectLst/>
                <a:latin typeface="Courier New" panose="02070309020205020404" pitchFamily="49" charset="0"/>
              </a:rPr>
              <a:t>{</a:t>
            </a:r>
            <a:r>
              <a:rPr lang="en-US" sz="1600" b="0" i="0" dirty="0">
                <a:solidFill>
                  <a:srgbClr val="000000"/>
                </a:solidFill>
                <a:effectLst/>
                <a:latin typeface="Courier New" panose="02070309020205020404" pitchFamily="49" charset="0"/>
              </a:rPr>
              <a:t> </a:t>
            </a:r>
            <a:r>
              <a:rPr lang="en-US" sz="1600" b="0" i="0" dirty="0" err="1">
                <a:solidFill>
                  <a:srgbClr val="000000"/>
                </a:solidFill>
                <a:effectLst/>
                <a:latin typeface="Courier New" panose="02070309020205020404" pitchFamily="49" charset="0"/>
              </a:rPr>
              <a:t>MyUniqueName</a:t>
            </a:r>
            <a:r>
              <a:rPr lang="en-US" sz="1600" b="0" i="0" dirty="0">
                <a:solidFill>
                  <a:srgbClr val="000000"/>
                </a:solidFill>
                <a:effectLst/>
                <a:latin typeface="Courier New" panose="02070309020205020404" pitchFamily="49" charset="0"/>
              </a:rPr>
              <a:t> </a:t>
            </a:r>
            <a:r>
              <a:rPr lang="en-US" sz="1600" b="0" i="0" dirty="0">
                <a:solidFill>
                  <a:srgbClr val="9A6E3A"/>
                </a:solidFill>
                <a:effectLst/>
                <a:latin typeface="Courier New" panose="02070309020205020404" pitchFamily="49" charset="0"/>
              </a:rPr>
              <a:t>=</a:t>
            </a:r>
            <a:r>
              <a:rPr lang="en-US" sz="1600" b="0" i="0" dirty="0">
                <a:solidFill>
                  <a:srgbClr val="000000"/>
                </a:solidFill>
                <a:effectLst/>
                <a:latin typeface="Courier New" panose="02070309020205020404" pitchFamily="49" charset="0"/>
              </a:rPr>
              <a:t> </a:t>
            </a:r>
            <a:r>
              <a:rPr lang="en-US" sz="1600" b="0" i="0" dirty="0">
                <a:solidFill>
                  <a:srgbClr val="999999"/>
                </a:solidFill>
                <a:effectLst/>
                <a:latin typeface="Courier New" panose="02070309020205020404" pitchFamily="49" charset="0"/>
              </a:rPr>
              <a:t>{};</a:t>
            </a:r>
            <a:r>
              <a:rPr lang="en-US" sz="1600" b="0" i="0" dirty="0">
                <a:solidFill>
                  <a:srgbClr val="000000"/>
                </a:solidFill>
                <a:effectLst/>
                <a:latin typeface="Courier New" panose="02070309020205020404" pitchFamily="49" charset="0"/>
              </a:rPr>
              <a:t> </a:t>
            </a:r>
            <a:r>
              <a:rPr lang="en-US" sz="1600" b="0" i="0" dirty="0">
                <a:solidFill>
                  <a:srgbClr val="999999"/>
                </a:solidFill>
                <a:effectLst/>
                <a:latin typeface="Courier New" panose="02070309020205020404" pitchFamily="49" charset="0"/>
              </a:rPr>
              <a:t>}</a:t>
            </a:r>
            <a:r>
              <a:rPr lang="en-US" sz="1600" b="0" i="0" dirty="0">
                <a:solidFill>
                  <a:srgbClr val="000000"/>
                </a:solidFill>
                <a:effectLst/>
                <a:latin typeface="Courier New" panose="02070309020205020404" pitchFamily="49" charset="0"/>
              </a:rPr>
              <a:t> </a:t>
            </a:r>
          </a:p>
          <a:p>
            <a:pPr algn="l">
              <a:lnSpc>
                <a:spcPct val="125000"/>
              </a:lnSpc>
            </a:pPr>
            <a:r>
              <a:rPr lang="en-US" sz="1600" b="0" i="0" dirty="0">
                <a:solidFill>
                  <a:srgbClr val="708090"/>
                </a:solidFill>
                <a:effectLst/>
                <a:latin typeface="Courier New" panose="02070309020205020404" pitchFamily="49" charset="0"/>
              </a:rPr>
              <a:t>// Create Namespace container for functions in this library;</a:t>
            </a:r>
            <a:r>
              <a:rPr lang="en-US" sz="1600" b="0" i="0" dirty="0">
                <a:solidFill>
                  <a:srgbClr val="000000"/>
                </a:solidFill>
                <a:effectLst/>
                <a:latin typeface="Courier New" panose="02070309020205020404" pitchFamily="49" charset="0"/>
              </a:rPr>
              <a:t> </a:t>
            </a:r>
            <a:r>
              <a:rPr lang="en-US" sz="1600" b="0" i="0" dirty="0" err="1">
                <a:solidFill>
                  <a:srgbClr val="000000"/>
                </a:solidFill>
                <a:effectLst/>
                <a:latin typeface="Courier New" panose="02070309020205020404" pitchFamily="49" charset="0"/>
              </a:rPr>
              <a:t>MyUniqueName</a:t>
            </a:r>
            <a:r>
              <a:rPr lang="en-US" sz="1600" b="0" i="0" dirty="0" err="1">
                <a:solidFill>
                  <a:srgbClr val="999999"/>
                </a:solidFill>
                <a:effectLst/>
                <a:latin typeface="Courier New" panose="02070309020205020404" pitchFamily="49" charset="0"/>
              </a:rPr>
              <a:t>.</a:t>
            </a:r>
            <a:r>
              <a:rPr lang="en-US" sz="1600" b="0" i="0" dirty="0" err="1">
                <a:solidFill>
                  <a:srgbClr val="000000"/>
                </a:solidFill>
                <a:effectLst/>
                <a:latin typeface="Courier New" panose="02070309020205020404" pitchFamily="49" charset="0"/>
              </a:rPr>
              <a:t>MyFunctions</a:t>
            </a:r>
            <a:r>
              <a:rPr lang="en-US" sz="1600" b="0" i="0" dirty="0">
                <a:solidFill>
                  <a:srgbClr val="000000"/>
                </a:solidFill>
                <a:effectLst/>
                <a:latin typeface="Courier New" panose="02070309020205020404" pitchFamily="49" charset="0"/>
              </a:rPr>
              <a:t> </a:t>
            </a:r>
            <a:r>
              <a:rPr lang="en-US" sz="1600" b="0" i="0" dirty="0">
                <a:solidFill>
                  <a:srgbClr val="9A6E3A"/>
                </a:solidFill>
                <a:effectLst/>
                <a:latin typeface="Courier New" panose="02070309020205020404" pitchFamily="49" charset="0"/>
              </a:rPr>
              <a:t>=</a:t>
            </a:r>
            <a:r>
              <a:rPr lang="en-US" sz="1600" b="0" i="0" dirty="0">
                <a:solidFill>
                  <a:srgbClr val="000000"/>
                </a:solidFill>
                <a:effectLst/>
                <a:latin typeface="Courier New" panose="02070309020205020404" pitchFamily="49" charset="0"/>
              </a:rPr>
              <a:t> </a:t>
            </a:r>
            <a:r>
              <a:rPr lang="en-US" sz="1600" b="0" i="0" dirty="0">
                <a:solidFill>
                  <a:srgbClr val="999999"/>
                </a:solidFill>
                <a:effectLst/>
                <a:latin typeface="Courier New" panose="02070309020205020404" pitchFamily="49" charset="0"/>
              </a:rPr>
              <a:t>{</a:t>
            </a:r>
            <a:r>
              <a:rPr lang="en-US" sz="1600" b="0" i="0" dirty="0">
                <a:solidFill>
                  <a:srgbClr val="000000"/>
                </a:solidFill>
                <a:effectLst/>
                <a:latin typeface="Courier New" panose="02070309020205020404" pitchFamily="49" charset="0"/>
              </a:rPr>
              <a:t> </a:t>
            </a:r>
            <a:r>
              <a:rPr lang="en-US" sz="1600" b="0" i="0" dirty="0" err="1">
                <a:solidFill>
                  <a:srgbClr val="000000"/>
                </a:solidFill>
                <a:effectLst/>
                <a:latin typeface="Courier New" panose="02070309020205020404" pitchFamily="49" charset="0"/>
              </a:rPr>
              <a:t>performMyAction</a:t>
            </a:r>
            <a:r>
              <a:rPr lang="en-US" sz="1600" b="0" i="0" dirty="0">
                <a:solidFill>
                  <a:srgbClr val="999999"/>
                </a:solidFill>
                <a:effectLst/>
                <a:latin typeface="Courier New" panose="02070309020205020404" pitchFamily="49" charset="0"/>
              </a:rPr>
              <a:t>:</a:t>
            </a:r>
            <a:r>
              <a:rPr lang="en-US" sz="1600" b="0" i="0" dirty="0">
                <a:solidFill>
                  <a:srgbClr val="000000"/>
                </a:solidFill>
                <a:effectLst/>
                <a:latin typeface="Courier New" panose="02070309020205020404" pitchFamily="49" charset="0"/>
              </a:rPr>
              <a:t> </a:t>
            </a:r>
            <a:r>
              <a:rPr lang="en-US" sz="1600" b="0" i="0" dirty="0">
                <a:solidFill>
                  <a:srgbClr val="DD4A68"/>
                </a:solidFill>
                <a:effectLst/>
                <a:latin typeface="Courier New" panose="02070309020205020404" pitchFamily="49" charset="0"/>
              </a:rPr>
              <a:t>function</a:t>
            </a:r>
            <a:r>
              <a:rPr lang="en-US" sz="1600" b="0" i="0" dirty="0">
                <a:solidFill>
                  <a:srgbClr val="999999"/>
                </a:solidFill>
                <a:effectLst/>
                <a:latin typeface="Courier New" panose="02070309020205020404" pitchFamily="49" charset="0"/>
              </a:rPr>
              <a:t>(){</a:t>
            </a:r>
            <a:r>
              <a:rPr lang="en-US" sz="1600" b="0" i="0" dirty="0">
                <a:solidFill>
                  <a:srgbClr val="000000"/>
                </a:solidFill>
                <a:effectLst/>
                <a:latin typeface="Courier New" panose="02070309020205020404" pitchFamily="49" charset="0"/>
              </a:rPr>
              <a:t> </a:t>
            </a:r>
          </a:p>
          <a:p>
            <a:pPr algn="l">
              <a:lnSpc>
                <a:spcPct val="125000"/>
              </a:lnSpc>
            </a:pPr>
            <a:r>
              <a:rPr lang="en-US" sz="1600" b="0" i="0" dirty="0">
                <a:solidFill>
                  <a:srgbClr val="708090"/>
                </a:solidFill>
                <a:effectLst/>
                <a:latin typeface="Courier New" panose="02070309020205020404" pitchFamily="49" charset="0"/>
              </a:rPr>
              <a:t>// Code to perform your action.</a:t>
            </a:r>
            <a:r>
              <a:rPr lang="en-US" sz="1600" b="0" i="0" dirty="0">
                <a:solidFill>
                  <a:srgbClr val="000000"/>
                </a:solidFill>
                <a:effectLst/>
                <a:latin typeface="Courier New" panose="02070309020205020404" pitchFamily="49" charset="0"/>
              </a:rPr>
              <a:t> </a:t>
            </a:r>
            <a:r>
              <a:rPr lang="en-US" sz="1600" b="0" i="0" dirty="0">
                <a:solidFill>
                  <a:srgbClr val="708090"/>
                </a:solidFill>
                <a:effectLst/>
                <a:latin typeface="Courier New" panose="02070309020205020404" pitchFamily="49" charset="0"/>
              </a:rPr>
              <a:t>//Call another function in your library</a:t>
            </a:r>
            <a:r>
              <a:rPr lang="en-US" sz="1600" b="0" i="0" dirty="0">
                <a:solidFill>
                  <a:srgbClr val="000000"/>
                </a:solidFill>
                <a:effectLst/>
                <a:latin typeface="Courier New" panose="02070309020205020404" pitchFamily="49" charset="0"/>
              </a:rPr>
              <a:t> </a:t>
            </a:r>
          </a:p>
          <a:p>
            <a:pPr algn="l">
              <a:lnSpc>
                <a:spcPct val="125000"/>
              </a:lnSpc>
            </a:pPr>
            <a:r>
              <a:rPr lang="en-US" sz="1600" b="0" i="0" dirty="0" err="1">
                <a:solidFill>
                  <a:srgbClr val="0077AA"/>
                </a:solidFill>
                <a:effectLst/>
                <a:latin typeface="Courier New" panose="02070309020205020404" pitchFamily="49" charset="0"/>
              </a:rPr>
              <a:t>this</a:t>
            </a:r>
            <a:r>
              <a:rPr lang="en-US" sz="1600" b="0" i="0" dirty="0" err="1">
                <a:solidFill>
                  <a:srgbClr val="999999"/>
                </a:solidFill>
                <a:effectLst/>
                <a:latin typeface="Courier New" panose="02070309020205020404" pitchFamily="49" charset="0"/>
              </a:rPr>
              <a:t>.</a:t>
            </a:r>
            <a:r>
              <a:rPr lang="en-US" sz="1600" b="0" i="0" dirty="0" err="1">
                <a:solidFill>
                  <a:srgbClr val="DD4A68"/>
                </a:solidFill>
                <a:effectLst/>
                <a:latin typeface="Courier New" panose="02070309020205020404" pitchFamily="49" charset="0"/>
              </a:rPr>
              <a:t>anotherAction</a:t>
            </a:r>
            <a:r>
              <a:rPr lang="en-US" sz="1600" b="0" i="0" dirty="0">
                <a:solidFill>
                  <a:srgbClr val="999999"/>
                </a:solidFill>
                <a:effectLst/>
                <a:latin typeface="Courier New" panose="02070309020205020404" pitchFamily="49" charset="0"/>
              </a:rPr>
              <a:t>();</a:t>
            </a:r>
            <a:r>
              <a:rPr lang="en-US" sz="1600" b="0" i="0" dirty="0">
                <a:solidFill>
                  <a:srgbClr val="000000"/>
                </a:solidFill>
                <a:effectLst/>
                <a:latin typeface="Courier New" panose="02070309020205020404" pitchFamily="49" charset="0"/>
              </a:rPr>
              <a:t> </a:t>
            </a:r>
            <a:r>
              <a:rPr lang="en-US" sz="1600" b="0" i="0" dirty="0">
                <a:solidFill>
                  <a:srgbClr val="999999"/>
                </a:solidFill>
                <a:effectLst/>
                <a:latin typeface="Courier New" panose="02070309020205020404" pitchFamily="49" charset="0"/>
              </a:rPr>
              <a:t>},</a:t>
            </a:r>
            <a:r>
              <a:rPr lang="en-US" sz="1600" b="0" i="0" dirty="0">
                <a:solidFill>
                  <a:srgbClr val="000000"/>
                </a:solidFill>
                <a:effectLst/>
                <a:latin typeface="Courier New" panose="02070309020205020404" pitchFamily="49" charset="0"/>
              </a:rPr>
              <a:t> </a:t>
            </a:r>
          </a:p>
          <a:p>
            <a:pPr algn="l">
              <a:lnSpc>
                <a:spcPct val="125000"/>
              </a:lnSpc>
            </a:pPr>
            <a:r>
              <a:rPr lang="en-US" sz="1600" b="0" i="0" dirty="0" err="1">
                <a:solidFill>
                  <a:srgbClr val="000000"/>
                </a:solidFill>
                <a:effectLst/>
                <a:latin typeface="Courier New" panose="02070309020205020404" pitchFamily="49" charset="0"/>
              </a:rPr>
              <a:t>anotherAction</a:t>
            </a:r>
            <a:r>
              <a:rPr lang="en-US" sz="1600" b="0" i="0" dirty="0">
                <a:solidFill>
                  <a:srgbClr val="999999"/>
                </a:solidFill>
                <a:effectLst/>
                <a:latin typeface="Courier New" panose="02070309020205020404" pitchFamily="49" charset="0"/>
              </a:rPr>
              <a:t>:</a:t>
            </a:r>
            <a:r>
              <a:rPr lang="en-US" sz="1600" b="0" i="0" dirty="0">
                <a:solidFill>
                  <a:srgbClr val="000000"/>
                </a:solidFill>
                <a:effectLst/>
                <a:latin typeface="Courier New" panose="02070309020205020404" pitchFamily="49" charset="0"/>
              </a:rPr>
              <a:t> </a:t>
            </a:r>
            <a:r>
              <a:rPr lang="en-US" sz="1600" b="0" i="0" dirty="0">
                <a:solidFill>
                  <a:srgbClr val="DD4A68"/>
                </a:solidFill>
                <a:effectLst/>
                <a:latin typeface="Courier New" panose="02070309020205020404" pitchFamily="49" charset="0"/>
              </a:rPr>
              <a:t>function</a:t>
            </a:r>
            <a:r>
              <a:rPr lang="en-US" sz="1600" b="0" i="0" dirty="0">
                <a:solidFill>
                  <a:srgbClr val="999999"/>
                </a:solidFill>
                <a:effectLst/>
                <a:latin typeface="Courier New" panose="02070309020205020404" pitchFamily="49" charset="0"/>
              </a:rPr>
              <a:t>(){</a:t>
            </a:r>
            <a:r>
              <a:rPr lang="en-US" sz="1600" b="0" i="0" dirty="0">
                <a:solidFill>
                  <a:srgbClr val="000000"/>
                </a:solidFill>
                <a:effectLst/>
                <a:latin typeface="Courier New" panose="02070309020205020404" pitchFamily="49" charset="0"/>
              </a:rPr>
              <a:t> </a:t>
            </a:r>
          </a:p>
          <a:p>
            <a:pPr algn="l">
              <a:lnSpc>
                <a:spcPct val="125000"/>
              </a:lnSpc>
            </a:pPr>
            <a:r>
              <a:rPr lang="en-US" sz="1600" b="0" i="0" dirty="0">
                <a:solidFill>
                  <a:srgbClr val="708090"/>
                </a:solidFill>
                <a:effectLst/>
                <a:latin typeface="Courier New" panose="02070309020205020404" pitchFamily="49" charset="0"/>
              </a:rPr>
              <a:t>// Code in another function</a:t>
            </a:r>
            <a:r>
              <a:rPr lang="en-US" sz="1600" b="0" i="0" dirty="0">
                <a:solidFill>
                  <a:srgbClr val="000000"/>
                </a:solidFill>
                <a:effectLst/>
                <a:latin typeface="Courier New" panose="02070309020205020404" pitchFamily="49" charset="0"/>
              </a:rPr>
              <a:t> </a:t>
            </a:r>
            <a:r>
              <a:rPr lang="en-US" sz="1600" b="0" i="0" dirty="0">
                <a:solidFill>
                  <a:srgbClr val="999999"/>
                </a:solidFill>
                <a:effectLst/>
                <a:latin typeface="Courier New" panose="02070309020205020404" pitchFamily="49" charset="0"/>
              </a:rPr>
              <a:t>}</a:t>
            </a:r>
            <a:r>
              <a:rPr lang="en-US" sz="1600" b="0" i="0" dirty="0">
                <a:solidFill>
                  <a:srgbClr val="000000"/>
                </a:solidFill>
                <a:effectLst/>
                <a:latin typeface="Courier New" panose="02070309020205020404" pitchFamily="49" charset="0"/>
              </a:rPr>
              <a:t> </a:t>
            </a:r>
            <a:r>
              <a:rPr lang="en-US" sz="1600" b="0" i="0" dirty="0">
                <a:solidFill>
                  <a:srgbClr val="999999"/>
                </a:solidFill>
                <a:effectLst/>
                <a:latin typeface="Courier New" panose="02070309020205020404" pitchFamily="49" charset="0"/>
              </a:rPr>
              <a:t>};</a:t>
            </a:r>
            <a:endParaRPr sz="1400" dirty="0">
              <a:solidFill>
                <a:srgbClr val="000000"/>
              </a:solidFill>
            </a:endParaRPr>
          </a:p>
        </p:txBody>
      </p:sp>
      <p:sp>
        <p:nvSpPr>
          <p:cNvPr id="5" name="New shape"/>
          <p:cNvSpPr/>
          <p:nvPr/>
        </p:nvSpPr>
        <p:spPr>
          <a:xfrm>
            <a:off x="602877" y="1903728"/>
            <a:ext cx="10972800" cy="365760"/>
          </a:xfrm>
          <a:prstGeom prst="rect">
            <a:avLst/>
          </a:prstGeom>
          <a:solidFill>
            <a:srgbClr val="D7D7D7"/>
          </a:solidFill>
          <a:ln>
            <a:solidFill>
              <a:srgbClr val="DCDCDC"/>
            </a:solidFill>
          </a:ln>
        </p:spPr>
        <p:style>
          <a:lnRef idx="2">
            <a:schemeClr val="accent1">
              <a:shade val="50000"/>
            </a:schemeClr>
          </a:lnRef>
          <a:fillRef idx="1">
            <a:schemeClr val="accent1"/>
          </a:fillRef>
          <a:effectRef idx="0">
            <a:schemeClr val="accent1"/>
          </a:effectRef>
          <a:fontRef idx="minor">
            <a:schemeClr val="lt1"/>
          </a:fontRef>
        </p:style>
        <p:txBody>
          <a:bodyPr wrap="square" lIns="254000" rtlCol="0" anchor="ctr">
            <a:spAutoFit/>
          </a:bodyPr>
          <a:lstStyle/>
          <a:p>
            <a:pPr algn="l"/>
            <a:r>
              <a:rPr>
                <a:solidFill>
                  <a:srgbClr val="000000"/>
                </a:solidFill>
              </a:rPr>
              <a:t>C#</a:t>
            </a:r>
          </a:p>
        </p:txBody>
      </p:sp>
      <p:sp>
        <p:nvSpPr>
          <p:cNvPr id="7" name="Rectangle 1">
            <a:extLst>
              <a:ext uri="{FF2B5EF4-FFF2-40B4-BE49-F238E27FC236}">
                <a16:creationId xmlns:a16="http://schemas.microsoft.com/office/drawing/2014/main" id="{32519A7A-4B28-4FA2-9BBA-C6033108834D}"/>
              </a:ext>
            </a:extLst>
          </p:cNvPr>
          <p:cNvSpPr>
            <a:spLocks noChangeArrowheads="1"/>
          </p:cNvSpPr>
          <p:nvPr/>
        </p:nvSpPr>
        <p:spPr bwMode="auto">
          <a:xfrm>
            <a:off x="609600" y="5613684"/>
            <a:ext cx="10972800" cy="646331"/>
          </a:xfrm>
          <a:prstGeom prst="rect">
            <a:avLst/>
          </a:prstGeom>
          <a:solidFill>
            <a:srgbClr val="F2F2F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When you use your function, you can specify the full name, as shown in the following example.</a:t>
            </a:r>
            <a:endParaRPr kumimoji="0" lang="en-US" altLang="en-US" sz="11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MyUniqueName</a:t>
            </a:r>
            <a:r>
              <a:rPr kumimoji="0" lang="en-US" altLang="en-US" sz="1600" b="0" i="0" u="none" strike="noStrike" cap="none" normalizeH="0" baseline="0" dirty="0" err="1">
                <a:ln>
                  <a:noFill/>
                </a:ln>
                <a:solidFill>
                  <a:srgbClr val="999999"/>
                </a:solidFill>
                <a:effectLst/>
                <a:latin typeface="Courier New" panose="02070309020205020404" pitchFamily="49" charset="0"/>
                <a:cs typeface="Courier New" panose="02070309020205020404" pitchFamily="49" charset="0"/>
              </a:rPr>
              <a:t>.</a:t>
            </a:r>
            <a:r>
              <a:rPr kumimoji="0" lang="en-US" altLang="en-US" sz="16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MyFunctions</a:t>
            </a:r>
            <a:r>
              <a:rPr kumimoji="0" lang="en-US" altLang="en-US" sz="1600" b="0" i="0" u="none" strike="noStrike" cap="none" normalizeH="0" baseline="0" dirty="0" err="1">
                <a:ln>
                  <a:noFill/>
                </a:ln>
                <a:solidFill>
                  <a:srgbClr val="999999"/>
                </a:solidFill>
                <a:effectLst/>
                <a:latin typeface="Courier New" panose="02070309020205020404" pitchFamily="49" charset="0"/>
                <a:cs typeface="Courier New" panose="02070309020205020404" pitchFamily="49" charset="0"/>
              </a:rPr>
              <a:t>.</a:t>
            </a:r>
            <a:r>
              <a:rPr kumimoji="0" lang="en-US" altLang="en-US" sz="1600" b="0" i="0" u="none" strike="noStrike" cap="none" normalizeH="0" baseline="0" dirty="0" err="1">
                <a:ln>
                  <a:noFill/>
                </a:ln>
                <a:solidFill>
                  <a:srgbClr val="DD4A68"/>
                </a:solidFill>
                <a:effectLst/>
                <a:latin typeface="Courier New" panose="02070309020205020404" pitchFamily="49" charset="0"/>
                <a:cs typeface="Courier New" panose="02070309020205020404" pitchFamily="49" charset="0"/>
              </a:rPr>
              <a:t>performMyAction</a:t>
            </a:r>
            <a:r>
              <a:rPr kumimoji="0" lang="en-US" altLang="en-US" sz="1600" b="0" i="0" u="none" strike="noStrike" cap="none" normalizeH="0" baseline="0" dirty="0">
                <a:ln>
                  <a:noFill/>
                </a:ln>
                <a:solidFill>
                  <a:srgbClr val="999999"/>
                </a:solidFill>
                <a:effectLst/>
                <a:latin typeface="Courier New" panose="02070309020205020404" pitchFamily="49" charset="0"/>
                <a:cs typeface="Courier New" panose="02070309020205020404" pitchFamily="49" charset="0"/>
              </a:rPr>
              <a:t>();</a:t>
            </a: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030439458"/>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tx1"/>
                </a:solidFill>
              </a:defRPr>
            </a:lvl1pPr>
          </a:lstStyle>
          <a:p>
            <a:r>
              <a:rPr lang="en-US"/>
              <a:t>Defining web resources</a:t>
            </a:r>
          </a:p>
        </p:txBody>
      </p:sp>
      <p:sp>
        <p:nvSpPr>
          <p:cNvPr id="3" name="Subtitle"/>
          <p:cNvSpPr>
            <a:spLocks noGrp="1"/>
          </p:cNvSpPr>
          <p:nvPr>
            <p:ph type="body" sz="quarter" idx="42"/>
          </p:nvPr>
        </p:nvSpPr>
        <p:spPr>
          <a:xfrm>
            <a:off x="418643" y="1456897"/>
            <a:ext cx="11354713" cy="3054945"/>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rPr dirty="0"/>
              <a:t>Web resources are virtual, URL-addressable files that are stored in the Common Data Service database.</a:t>
            </a:r>
          </a:p>
          <a:p>
            <a:pPr marL="285750" lvl="1" indent="-285750">
              <a:spcBef>
                <a:spcPct val="43750"/>
              </a:spcBef>
              <a:spcAft>
                <a:spcPct val="43750"/>
              </a:spcAft>
              <a:buFont typeface="Arial" panose="020B0604020202020204" pitchFamily="34" charset="0"/>
              <a:buChar char="•"/>
            </a:pPr>
            <a:r>
              <a:rPr dirty="0" err="1"/>
              <a:t>WebPage</a:t>
            </a:r>
            <a:r>
              <a:rPr dirty="0"/>
              <a:t> - .html</a:t>
            </a:r>
          </a:p>
          <a:p>
            <a:pPr marL="285750" lvl="1" indent="-285750">
              <a:spcBef>
                <a:spcPct val="43750"/>
              </a:spcBef>
              <a:spcAft>
                <a:spcPct val="43750"/>
              </a:spcAft>
              <a:buFont typeface="Arial" panose="020B0604020202020204" pitchFamily="34" charset="0"/>
              <a:buChar char="•"/>
            </a:pPr>
            <a:r>
              <a:rPr dirty="0"/>
              <a:t>Style Sheet - .</a:t>
            </a:r>
            <a:r>
              <a:rPr dirty="0" err="1"/>
              <a:t>css</a:t>
            </a:r>
            <a:r>
              <a:rPr dirty="0"/>
              <a:t> / .</a:t>
            </a:r>
            <a:r>
              <a:rPr dirty="0" err="1"/>
              <a:t>xsl</a:t>
            </a:r>
            <a:endParaRPr dirty="0"/>
          </a:p>
          <a:p>
            <a:pPr marL="285750" lvl="1" indent="-285750">
              <a:spcBef>
                <a:spcPct val="43750"/>
              </a:spcBef>
              <a:spcAft>
                <a:spcPct val="43750"/>
              </a:spcAft>
              <a:buFont typeface="Arial" panose="020B0604020202020204" pitchFamily="34" charset="0"/>
              <a:buChar char="•"/>
            </a:pPr>
            <a:r>
              <a:rPr dirty="0"/>
              <a:t>JavaScript - .</a:t>
            </a:r>
            <a:r>
              <a:rPr dirty="0" err="1"/>
              <a:t>js</a:t>
            </a:r>
            <a:endParaRPr dirty="0"/>
          </a:p>
          <a:p>
            <a:pPr marL="285750" lvl="1" indent="-285750">
              <a:spcBef>
                <a:spcPct val="43750"/>
              </a:spcBef>
              <a:spcAft>
                <a:spcPct val="43750"/>
              </a:spcAft>
              <a:buFont typeface="Arial" panose="020B0604020202020204" pitchFamily="34" charset="0"/>
              <a:buChar char="•"/>
            </a:pPr>
            <a:r>
              <a:rPr dirty="0"/>
              <a:t>Data - .xml</a:t>
            </a:r>
          </a:p>
          <a:p>
            <a:pPr marL="285750" lvl="1" indent="-285750">
              <a:spcBef>
                <a:spcPct val="43750"/>
              </a:spcBef>
              <a:spcAft>
                <a:spcPct val="43750"/>
              </a:spcAft>
              <a:buFont typeface="Arial" panose="020B0604020202020204" pitchFamily="34" charset="0"/>
              <a:buChar char="•"/>
            </a:pPr>
            <a:r>
              <a:rPr dirty="0"/>
              <a:t>Image - .gif / .</a:t>
            </a:r>
            <a:r>
              <a:rPr dirty="0" err="1"/>
              <a:t>ico</a:t>
            </a:r>
            <a:r>
              <a:rPr dirty="0"/>
              <a:t> / .jpg / .</a:t>
            </a:r>
            <a:r>
              <a:rPr dirty="0" err="1"/>
              <a:t>png</a:t>
            </a:r>
            <a:r>
              <a:rPr dirty="0"/>
              <a:t> / .</a:t>
            </a:r>
            <a:r>
              <a:rPr dirty="0" err="1"/>
              <a:t>svg</a:t>
            </a:r>
            <a:endParaRPr dirty="0"/>
          </a:p>
          <a:p>
            <a:pPr marL="285750" lvl="1" indent="-285750">
              <a:spcBef>
                <a:spcPct val="43750"/>
              </a:spcBef>
              <a:spcAft>
                <a:spcPct val="43750"/>
              </a:spcAft>
              <a:buFont typeface="Arial" panose="020B0604020202020204" pitchFamily="34" charset="0"/>
              <a:buChar char="•"/>
            </a:pPr>
            <a:r>
              <a:rPr dirty="0"/>
              <a:t>String - .</a:t>
            </a:r>
            <a:r>
              <a:rPr dirty="0" err="1"/>
              <a:t>resx</a:t>
            </a:r>
            <a:endParaRPr dirty="0"/>
          </a:p>
        </p:txBody>
      </p:sp>
    </p:spTree>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tx1"/>
                </a:solidFill>
              </a:defRPr>
            </a:lvl1pPr>
          </a:lstStyle>
          <a:p>
            <a:r>
              <a:rPr lang="en-US" dirty="0"/>
              <a:t>Coding Standards and Best Practices</a:t>
            </a:r>
          </a:p>
        </p:txBody>
      </p:sp>
      <p:sp>
        <p:nvSpPr>
          <p:cNvPr id="11" name="Text Placeholder 10">
            <a:extLst>
              <a:ext uri="{FF2B5EF4-FFF2-40B4-BE49-F238E27FC236}">
                <a16:creationId xmlns:a16="http://schemas.microsoft.com/office/drawing/2014/main" id="{CF3ABEB2-BD70-445B-8C14-5FC59858FBDD}"/>
              </a:ext>
            </a:extLst>
          </p:cNvPr>
          <p:cNvSpPr>
            <a:spLocks noGrp="1"/>
          </p:cNvSpPr>
          <p:nvPr>
            <p:ph type="body" sz="quarter" idx="11"/>
          </p:nvPr>
        </p:nvSpPr>
        <p:spPr/>
        <p:txBody>
          <a:bodyPr/>
          <a:lstStyle/>
          <a:p>
            <a:r>
              <a:rPr lang="en-US" dirty="0"/>
              <a:t>Avoid unsupported methods</a:t>
            </a:r>
          </a:p>
          <a:p>
            <a:endParaRPr lang="en-US" dirty="0"/>
          </a:p>
        </p:txBody>
      </p:sp>
      <p:sp>
        <p:nvSpPr>
          <p:cNvPr id="12" name="Text Placeholder 11">
            <a:extLst>
              <a:ext uri="{FF2B5EF4-FFF2-40B4-BE49-F238E27FC236}">
                <a16:creationId xmlns:a16="http://schemas.microsoft.com/office/drawing/2014/main" id="{3AB7F985-2BFB-4FD2-9485-EA74D6C1244E}"/>
              </a:ext>
            </a:extLst>
          </p:cNvPr>
          <p:cNvSpPr>
            <a:spLocks noGrp="1"/>
          </p:cNvSpPr>
          <p:nvPr>
            <p:ph type="body" sz="quarter" idx="15"/>
          </p:nvPr>
        </p:nvSpPr>
        <p:spPr/>
        <p:txBody>
          <a:bodyPr/>
          <a:lstStyle/>
          <a:p>
            <a:r>
              <a:rPr lang="en-US" dirty="0"/>
              <a:t>Avoid using jQuery in forms and ribbon commands</a:t>
            </a:r>
          </a:p>
          <a:p>
            <a:endParaRPr lang="en-US" dirty="0"/>
          </a:p>
        </p:txBody>
      </p:sp>
      <p:sp>
        <p:nvSpPr>
          <p:cNvPr id="13" name="Text Placeholder 12">
            <a:extLst>
              <a:ext uri="{FF2B5EF4-FFF2-40B4-BE49-F238E27FC236}">
                <a16:creationId xmlns:a16="http://schemas.microsoft.com/office/drawing/2014/main" id="{A22365BA-76C4-4D06-8E8F-3DD8F20E3896}"/>
              </a:ext>
            </a:extLst>
          </p:cNvPr>
          <p:cNvSpPr>
            <a:spLocks noGrp="1"/>
          </p:cNvSpPr>
          <p:nvPr>
            <p:ph type="body" sz="quarter" idx="17"/>
          </p:nvPr>
        </p:nvSpPr>
        <p:spPr/>
        <p:txBody>
          <a:bodyPr/>
          <a:lstStyle/>
          <a:p>
            <a:r>
              <a:rPr lang="en-US" dirty="0"/>
              <a:t>Write non-blocking code</a:t>
            </a:r>
          </a:p>
          <a:p>
            <a:endParaRPr lang="en-US" dirty="0"/>
          </a:p>
        </p:txBody>
      </p:sp>
      <p:sp>
        <p:nvSpPr>
          <p:cNvPr id="14" name="Text Placeholder 13">
            <a:extLst>
              <a:ext uri="{FF2B5EF4-FFF2-40B4-BE49-F238E27FC236}">
                <a16:creationId xmlns:a16="http://schemas.microsoft.com/office/drawing/2014/main" id="{DF794B4D-9F1B-4DDD-9118-30B1AB879759}"/>
              </a:ext>
            </a:extLst>
          </p:cNvPr>
          <p:cNvSpPr>
            <a:spLocks noGrp="1"/>
          </p:cNvSpPr>
          <p:nvPr>
            <p:ph type="body" sz="quarter" idx="19"/>
          </p:nvPr>
        </p:nvSpPr>
        <p:spPr/>
        <p:txBody>
          <a:bodyPr/>
          <a:lstStyle/>
          <a:p>
            <a:r>
              <a:rPr lang="en-US" dirty="0"/>
              <a:t>Write code for multiple browsers</a:t>
            </a:r>
          </a:p>
          <a:p>
            <a:endParaRPr lang="en-US" dirty="0"/>
          </a:p>
        </p:txBody>
      </p:sp>
    </p:spTree>
    <p:extLst>
      <p:ext uri="{BB962C8B-B14F-4D97-AF65-F5344CB8AC3E}">
        <p14:creationId xmlns:p14="http://schemas.microsoft.com/office/powerpoint/2010/main" val="325284952"/>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tx1"/>
                </a:solidFill>
              </a:defRPr>
            </a:lvl1pPr>
          </a:lstStyle>
          <a:p>
            <a:r>
              <a:rPr lang="en-US"/>
              <a:t>Debugging client script</a:t>
            </a:r>
          </a:p>
        </p:txBody>
      </p:sp>
      <p:sp>
        <p:nvSpPr>
          <p:cNvPr id="3" name="Subtitle"/>
          <p:cNvSpPr>
            <a:spLocks noGrp="1"/>
          </p:cNvSpPr>
          <p:nvPr>
            <p:ph type="body" sz="quarter" idx="42"/>
          </p:nvPr>
        </p:nvSpPr>
        <p:spPr>
          <a:xfrm>
            <a:off x="418643" y="1456897"/>
            <a:ext cx="11354713" cy="2766187"/>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rPr dirty="0"/>
              <a:t>Nearly every browser has some sort of debugging extension that allows for debugging of client scripts.</a:t>
            </a:r>
          </a:p>
          <a:p>
            <a:pPr marL="342900" lvl="1" indent="-342900">
              <a:spcBef>
                <a:spcPct val="43750"/>
              </a:spcBef>
              <a:spcAft>
                <a:spcPct val="43750"/>
              </a:spcAft>
              <a:buFont typeface="Arial" panose="020B0604020202020204" pitchFamily="34" charset="0"/>
              <a:buChar char="•"/>
            </a:pPr>
            <a:r>
              <a:rPr dirty="0"/>
              <a:t>Microsoft Edge (through F12 Developer Tools). For more information, see Using the </a:t>
            </a:r>
            <a:r>
              <a:rPr dirty="0">
                <a:hlinkClick r:id="rId3"/>
              </a:rPr>
              <a:t>F12 developer tools guide</a:t>
            </a:r>
            <a:r>
              <a:rPr dirty="0"/>
              <a:t>.</a:t>
            </a:r>
          </a:p>
          <a:p>
            <a:pPr marL="342900" lvl="1" indent="-342900">
              <a:spcBef>
                <a:spcPct val="43750"/>
              </a:spcBef>
              <a:spcAft>
                <a:spcPct val="43750"/>
              </a:spcAft>
              <a:buFont typeface="Arial" panose="020B0604020202020204" pitchFamily="34" charset="0"/>
              <a:buChar char="•"/>
            </a:pPr>
            <a:r>
              <a:rPr dirty="0"/>
              <a:t>Internet Explorer (through F12 Developer Tools)</a:t>
            </a:r>
          </a:p>
          <a:p>
            <a:pPr marL="342900" lvl="1" indent="-342900">
              <a:spcBef>
                <a:spcPct val="43750"/>
              </a:spcBef>
              <a:spcAft>
                <a:spcPct val="43750"/>
              </a:spcAft>
              <a:buFont typeface="Arial" panose="020B0604020202020204" pitchFamily="34" charset="0"/>
              <a:buChar char="•"/>
            </a:pPr>
            <a:r>
              <a:rPr dirty="0"/>
              <a:t>Google Chrome (through F12 Developer Tools)</a:t>
            </a:r>
          </a:p>
          <a:p>
            <a:pPr marL="342900" lvl="1" indent="-342900">
              <a:spcBef>
                <a:spcPct val="43750"/>
              </a:spcBef>
              <a:spcAft>
                <a:spcPct val="43750"/>
              </a:spcAft>
              <a:buFont typeface="Arial" panose="020B0604020202020204" pitchFamily="34" charset="0"/>
              <a:buChar char="•"/>
            </a:pPr>
            <a:r>
              <a:rPr dirty="0"/>
              <a:t>Mozilla Firefox (using Firebug)</a:t>
            </a:r>
          </a:p>
          <a:p>
            <a:pPr marL="342900" lvl="1" indent="-342900">
              <a:spcBef>
                <a:spcPct val="43750"/>
              </a:spcBef>
              <a:spcAft>
                <a:spcPct val="43750"/>
              </a:spcAft>
              <a:buFont typeface="Arial" panose="020B0604020202020204" pitchFamily="34" charset="0"/>
              <a:buChar char="•"/>
            </a:pPr>
            <a:r>
              <a:rPr dirty="0"/>
              <a:t>Apple Safari (using Web Inspector)</a:t>
            </a:r>
          </a:p>
        </p:txBody>
      </p:sp>
    </p:spTree>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418643" y="440494"/>
            <a:ext cx="11354714" cy="728448"/>
          </a:xfrm>
        </p:spPr>
        <p:txBody>
          <a:bodyPr wrap="square" anchor="t">
            <a:normAutofit/>
          </a:bodyPr>
          <a:lstStyle>
            <a:lvl1pPr>
              <a:defRPr>
                <a:solidFill>
                  <a:schemeClr val="tx1"/>
                </a:solidFill>
              </a:defRPr>
            </a:lvl1pPr>
          </a:lstStyle>
          <a:p>
            <a:r>
              <a:rPr lang="en-US"/>
              <a:t>Viewing script resources</a:t>
            </a:r>
          </a:p>
        </p:txBody>
      </p:sp>
      <p:sp>
        <p:nvSpPr>
          <p:cNvPr id="3" name="Subtitle"/>
          <p:cNvSpPr>
            <a:spLocks noGrp="1"/>
          </p:cNvSpPr>
          <p:nvPr>
            <p:ph type="body" sz="quarter" idx="42"/>
          </p:nvPr>
        </p:nvSpPr>
        <p:spPr>
          <a:xfrm>
            <a:off x="418644" y="1456897"/>
            <a:ext cx="3659644" cy="4960609"/>
          </a:xfrm>
        </p:spPr>
        <p:txBody>
          <a:bodyPr wrap="square" anchor="t">
            <a:normAutofit/>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t>When your model-driven app form page is loaded, all client script libraries are loaded alongside the webpage as individual script resources.</a:t>
            </a:r>
          </a:p>
        </p:txBody>
      </p:sp>
      <p:pic>
        <p:nvPicPr>
          <p:cNvPr id="4" name="New picture" descr="Debugging JavaScript"/>
          <p:cNvPicPr/>
          <p:nvPr/>
        </p:nvPicPr>
        <p:blipFill>
          <a:blip r:embed="rId3"/>
          <a:stretch>
            <a:fillRect/>
          </a:stretch>
        </p:blipFill>
        <p:spPr>
          <a:xfrm>
            <a:off x="4432300" y="1951182"/>
            <a:ext cx="7221223" cy="3935566"/>
          </a:xfrm>
          <a:prstGeom prst="rect">
            <a:avLst/>
          </a:prstGeom>
          <a:noFill/>
          <a:ln w="19050">
            <a:noFill/>
          </a:ln>
        </p:spPr>
      </p:pic>
    </p:spTree>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588263" y="457200"/>
            <a:ext cx="11018520" cy="548640"/>
          </a:xfrm>
        </p:spPr>
        <p:txBody>
          <a:bodyPr/>
          <a:lstStyle>
            <a:lvl1pPr>
              <a:defRPr>
                <a:solidFill>
                  <a:schemeClr val="tx1"/>
                </a:solidFill>
              </a:defRPr>
            </a:lvl1pPr>
          </a:lstStyle>
          <a:p>
            <a:r>
              <a:rPr lang="en-US"/>
              <a:t>Write messages to the console</a:t>
            </a:r>
          </a:p>
        </p:txBody>
      </p:sp>
      <p:sp>
        <p:nvSpPr>
          <p:cNvPr id="3" name="Subtitle"/>
          <p:cNvSpPr>
            <a:spLocks noGrp="1"/>
          </p:cNvSpPr>
          <p:nvPr>
            <p:ph sz="quarter" idx="10"/>
          </p:nvPr>
        </p:nvSpPr>
        <p:spPr>
          <a:xfrm>
            <a:off x="584200" y="1435100"/>
            <a:ext cx="11018838" cy="853440"/>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t>Using the </a:t>
            </a:r>
            <a:r>
              <a:rPr>
                <a:hlinkClick r:id="rId3"/>
              </a:rPr>
              <a:t>window.alert method</a:t>
            </a:r>
            <a:r>
              <a:t> when debugging JavaScript is still a common way to troubleshoot code in the application.</a:t>
            </a:r>
          </a:p>
        </p:txBody>
      </p:sp>
      <p:sp>
        <p:nvSpPr>
          <p:cNvPr id="4" name="New shape"/>
          <p:cNvSpPr/>
          <p:nvPr/>
        </p:nvSpPr>
        <p:spPr>
          <a:xfrm>
            <a:off x="609600" y="3473450"/>
            <a:ext cx="10972800" cy="2565400"/>
          </a:xfrm>
          <a:prstGeom prst="rect">
            <a:avLst/>
          </a:prstGeom>
          <a:solidFill>
            <a:srgbClr val="F5F5F5"/>
          </a:solidFill>
          <a:ln>
            <a:solidFill>
              <a:srgbClr val="DCDCDC"/>
            </a:solidFill>
          </a:ln>
        </p:spPr>
        <p:style>
          <a:lnRef idx="2">
            <a:schemeClr val="accent1">
              <a:shade val="50000"/>
            </a:schemeClr>
          </a:lnRef>
          <a:fillRef idx="1">
            <a:schemeClr val="accent1"/>
          </a:fillRef>
          <a:effectRef idx="0">
            <a:schemeClr val="accent1"/>
          </a:effectRef>
          <a:fontRef idx="minor">
            <a:schemeClr val="lt1"/>
          </a:fontRef>
        </p:style>
        <p:txBody>
          <a:bodyPr wrap="square" lIns="254000" tIns="254000" rIns="254000" bIns="254000" rtlCol="0" anchor="ctr">
            <a:spAutoFit/>
          </a:bodyPr>
          <a:lstStyle/>
          <a:p>
            <a:pPr algn="l">
              <a:lnSpc>
                <a:spcPct val="125000"/>
              </a:lnSpc>
            </a:pPr>
            <a:r>
              <a:rPr sz="1800">
                <a:solidFill>
                  <a:srgbClr val="000000"/>
                </a:solidFill>
              </a:rPr>
              <a:t>function writeToConsole(message)</a:t>
            </a:r>
            <a:br>
              <a:rPr sz="1800">
                <a:solidFill>
                  <a:srgbClr val="000000"/>
                </a:solidFill>
              </a:rPr>
            </a:br>
            <a:r>
              <a:rPr sz="1800">
                <a:solidFill>
                  <a:srgbClr val="000000"/>
                </a:solidFill>
              </a:rPr>
              <a:t>{</a:t>
            </a:r>
            <a:br>
              <a:rPr sz="1800">
                <a:solidFill>
                  <a:srgbClr val="000000"/>
                </a:solidFill>
              </a:rPr>
            </a:br>
            <a:r>
              <a:rPr sz="1800">
                <a:solidFill>
                  <a:srgbClr val="000000"/>
                </a:solidFill>
              </a:rPr>
              <a:t> </a:t>
            </a:r>
            <a:r>
              <a:rPr sz="1800">
                <a:solidFill>
                  <a:srgbClr val="0000FF"/>
                </a:solidFill>
              </a:rPr>
              <a:t>if</a:t>
            </a:r>
            <a:r>
              <a:rPr sz="1800">
                <a:solidFill>
                  <a:srgbClr val="000000"/>
                </a:solidFill>
              </a:rPr>
              <a:t> (</a:t>
            </a:r>
            <a:r>
              <a:rPr sz="1800">
                <a:solidFill>
                  <a:srgbClr val="0000FF"/>
                </a:solidFill>
              </a:rPr>
              <a:t>typeof</a:t>
            </a:r>
            <a:r>
              <a:rPr sz="1800">
                <a:solidFill>
                  <a:srgbClr val="000000"/>
                </a:solidFill>
              </a:rPr>
              <a:t> console != 'undefined') {</a:t>
            </a:r>
            <a:br>
              <a:rPr sz="1800">
                <a:solidFill>
                  <a:srgbClr val="000000"/>
                </a:solidFill>
              </a:rPr>
            </a:br>
            <a:r>
              <a:rPr sz="1800">
                <a:solidFill>
                  <a:srgbClr val="000000"/>
                </a:solidFill>
              </a:rPr>
              <a:t>  console.log(message);</a:t>
            </a:r>
            <a:br>
              <a:rPr sz="1800">
                <a:solidFill>
                  <a:srgbClr val="000000"/>
                </a:solidFill>
              </a:rPr>
            </a:br>
            <a:r>
              <a:rPr sz="1800">
                <a:solidFill>
                  <a:srgbClr val="000000"/>
                </a:solidFill>
              </a:rPr>
              <a:t> }</a:t>
            </a:r>
            <a:br>
              <a:rPr sz="1800">
                <a:solidFill>
                  <a:srgbClr val="000000"/>
                </a:solidFill>
              </a:rPr>
            </a:br>
            <a:r>
              <a:rPr sz="1800">
                <a:solidFill>
                  <a:srgbClr val="000000"/>
                </a:solidFill>
              </a:rPr>
              <a:t>}</a:t>
            </a:r>
          </a:p>
        </p:txBody>
      </p:sp>
      <p:sp>
        <p:nvSpPr>
          <p:cNvPr id="5" name="New shape"/>
          <p:cNvSpPr/>
          <p:nvPr/>
        </p:nvSpPr>
        <p:spPr>
          <a:xfrm>
            <a:off x="609600" y="3107690"/>
            <a:ext cx="10972800" cy="365760"/>
          </a:xfrm>
          <a:prstGeom prst="rect">
            <a:avLst/>
          </a:prstGeom>
          <a:solidFill>
            <a:srgbClr val="D7D7D7"/>
          </a:solidFill>
          <a:ln>
            <a:solidFill>
              <a:srgbClr val="DCDCDC"/>
            </a:solidFill>
          </a:ln>
        </p:spPr>
        <p:style>
          <a:lnRef idx="2">
            <a:schemeClr val="accent1">
              <a:shade val="50000"/>
            </a:schemeClr>
          </a:lnRef>
          <a:fillRef idx="1">
            <a:schemeClr val="accent1"/>
          </a:fillRef>
          <a:effectRef idx="0">
            <a:schemeClr val="accent1"/>
          </a:effectRef>
          <a:fontRef idx="minor">
            <a:schemeClr val="lt1"/>
          </a:fontRef>
        </p:style>
        <p:txBody>
          <a:bodyPr wrap="square" lIns="254000" rtlCol="0" anchor="ctr">
            <a:spAutoFit/>
          </a:bodyPr>
          <a:lstStyle/>
          <a:p>
            <a:pPr algn="l"/>
            <a:r>
              <a:rPr>
                <a:solidFill>
                  <a:srgbClr val="000000"/>
                </a:solidFill>
              </a:rPr>
              <a:t>C#</a:t>
            </a:r>
          </a:p>
        </p:txBody>
      </p:sp>
    </p:spTree>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tx1"/>
                </a:solidFill>
              </a:defRPr>
            </a:lvl1pPr>
          </a:lstStyle>
          <a:p>
            <a:r>
              <a:rPr lang="en-US"/>
              <a:t>Use Fiddler Auto-Responder to replace web resource content</a:t>
            </a:r>
          </a:p>
        </p:txBody>
      </p:sp>
      <p:sp>
        <p:nvSpPr>
          <p:cNvPr id="3" name="Subtitle"/>
          <p:cNvSpPr>
            <a:spLocks noGrp="1"/>
          </p:cNvSpPr>
          <p:nvPr>
            <p:ph type="body" sz="quarter" idx="42"/>
          </p:nvPr>
        </p:nvSpPr>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t>Constantly editing web resources when they are under development can prove to be difficult and time-intensive when you have to republish the files within a solution upon every edit.</a:t>
            </a:r>
          </a:p>
        </p:txBody>
      </p:sp>
    </p:spTree>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ECED250A-5406-41C1-AFB7-14F23C0D154E}"/>
              </a:ext>
            </a:extLst>
          </p:cNvPr>
          <p:cNvSpPr>
            <a:spLocks noGrp="1"/>
          </p:cNvSpPr>
          <p:nvPr>
            <p:ph type="title"/>
          </p:nvPr>
        </p:nvSpPr>
        <p:spPr/>
        <p:txBody>
          <a:bodyPr/>
          <a:lstStyle/>
          <a:p>
            <a:pPr>
              <a:lnSpc>
                <a:spcPct val="100000"/>
              </a:lnSpc>
            </a:pPr>
            <a:r>
              <a:rPr lang="en-US" dirty="0"/>
              <a:t>Exercise: Develop an HTML web resource</a:t>
            </a:r>
          </a:p>
        </p:txBody>
      </p:sp>
      <p:sp>
        <p:nvSpPr>
          <p:cNvPr id="14" name="TextBox 13">
            <a:extLst>
              <a:ext uri="{FF2B5EF4-FFF2-40B4-BE49-F238E27FC236}">
                <a16:creationId xmlns:a16="http://schemas.microsoft.com/office/drawing/2014/main" id="{61057AF9-DF43-49ED-BDD8-9ADB1371BDFC}"/>
              </a:ext>
            </a:extLst>
          </p:cNvPr>
          <p:cNvSpPr txBox="1"/>
          <p:nvPr/>
        </p:nvSpPr>
        <p:spPr>
          <a:xfrm>
            <a:off x="0" y="2705364"/>
            <a:ext cx="12192000" cy="1447272"/>
          </a:xfrm>
          <a:prstGeom prst="rect">
            <a:avLst/>
          </a:prstGeom>
          <a:solidFill>
            <a:schemeClr val="bg1">
              <a:lumMod val="95000"/>
            </a:schemeClr>
          </a:solidFill>
        </p:spPr>
        <p:txBody>
          <a:bodyPr wrap="square" lIns="411480" rIns="182880" anchor="ctr">
            <a:noAutofit/>
          </a:bodyPr>
          <a:lstStyle/>
          <a:p>
            <a:r>
              <a:rPr lang="en-US" sz="2000" dirty="0"/>
              <a:t>Follow the exercise in the student manual</a:t>
            </a:r>
          </a:p>
        </p:txBody>
      </p:sp>
    </p:spTree>
    <p:extLst>
      <p:ext uri="{BB962C8B-B14F-4D97-AF65-F5344CB8AC3E}">
        <p14:creationId xmlns:p14="http://schemas.microsoft.com/office/powerpoint/2010/main" val="482010566"/>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ECED250A-5406-41C1-AFB7-14F23C0D154E}"/>
              </a:ext>
            </a:extLst>
          </p:cNvPr>
          <p:cNvSpPr>
            <a:spLocks noGrp="1"/>
          </p:cNvSpPr>
          <p:nvPr>
            <p:ph type="title"/>
          </p:nvPr>
        </p:nvSpPr>
        <p:spPr/>
        <p:txBody>
          <a:bodyPr/>
          <a:lstStyle/>
          <a:p>
            <a:pPr>
              <a:lnSpc>
                <a:spcPct val="100000"/>
              </a:lnSpc>
            </a:pPr>
            <a:r>
              <a:rPr lang="en-US" dirty="0"/>
              <a:t>Exercise: Automate business process flows with client script</a:t>
            </a:r>
          </a:p>
        </p:txBody>
      </p:sp>
      <p:sp>
        <p:nvSpPr>
          <p:cNvPr id="14" name="TextBox 13">
            <a:extLst>
              <a:ext uri="{FF2B5EF4-FFF2-40B4-BE49-F238E27FC236}">
                <a16:creationId xmlns:a16="http://schemas.microsoft.com/office/drawing/2014/main" id="{61057AF9-DF43-49ED-BDD8-9ADB1371BDFC}"/>
              </a:ext>
            </a:extLst>
          </p:cNvPr>
          <p:cNvSpPr txBox="1"/>
          <p:nvPr/>
        </p:nvSpPr>
        <p:spPr>
          <a:xfrm>
            <a:off x="0" y="2705364"/>
            <a:ext cx="12192000" cy="1447272"/>
          </a:xfrm>
          <a:prstGeom prst="rect">
            <a:avLst/>
          </a:prstGeom>
          <a:solidFill>
            <a:schemeClr val="bg1">
              <a:lumMod val="95000"/>
            </a:schemeClr>
          </a:solidFill>
        </p:spPr>
        <p:txBody>
          <a:bodyPr wrap="square" lIns="411480" rIns="182880" anchor="ctr">
            <a:noAutofit/>
          </a:bodyPr>
          <a:lstStyle/>
          <a:p>
            <a:r>
              <a:rPr lang="en-US" sz="2000" dirty="0"/>
              <a:t>Follow the exercise in the student manual</a:t>
            </a:r>
          </a:p>
        </p:txBody>
      </p:sp>
    </p:spTree>
    <p:extLst>
      <p:ext uri="{BB962C8B-B14F-4D97-AF65-F5344CB8AC3E}">
        <p14:creationId xmlns:p14="http://schemas.microsoft.com/office/powerpoint/2010/main" val="564175209"/>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1026C8-0229-4361-A936-3D29D1F831EA}"/>
              </a:ext>
            </a:extLst>
          </p:cNvPr>
          <p:cNvSpPr>
            <a:spLocks noGrp="1"/>
          </p:cNvSpPr>
          <p:nvPr>
            <p:ph type="title"/>
          </p:nvPr>
        </p:nvSpPr>
        <p:spPr/>
        <p:txBody>
          <a:bodyPr/>
          <a:lstStyle/>
          <a:p>
            <a:r>
              <a:rPr lang="en-GB" dirty="0"/>
              <a:t>Command bar</a:t>
            </a:r>
          </a:p>
        </p:txBody>
      </p:sp>
      <p:sp>
        <p:nvSpPr>
          <p:cNvPr id="3" name="Content Placeholder 2">
            <a:extLst>
              <a:ext uri="{FF2B5EF4-FFF2-40B4-BE49-F238E27FC236}">
                <a16:creationId xmlns:a16="http://schemas.microsoft.com/office/drawing/2014/main" id="{E0182D11-58B2-4EA5-9A44-99B39319ED13}"/>
              </a:ext>
            </a:extLst>
          </p:cNvPr>
          <p:cNvSpPr>
            <a:spLocks noGrp="1"/>
          </p:cNvSpPr>
          <p:nvPr>
            <p:ph type="body" sz="quarter" idx="42"/>
          </p:nvPr>
        </p:nvSpPr>
        <p:spPr/>
        <p:txBody>
          <a:bodyPr/>
          <a:lstStyle/>
          <a:p>
            <a:pPr marL="342900" indent="-342900">
              <a:buFont typeface="Arial" panose="020B0604020202020204" pitchFamily="34" charset="0"/>
              <a:buChar char="•"/>
            </a:pPr>
            <a:r>
              <a:rPr lang="en-GB" dirty="0" err="1"/>
              <a:t>RibbonDiffXML</a:t>
            </a:r>
            <a:endParaRPr lang="en-GB" dirty="0"/>
          </a:p>
          <a:p>
            <a:pPr marL="342900" indent="-342900">
              <a:buFont typeface="Arial" panose="020B0604020202020204" pitchFamily="34" charset="0"/>
              <a:buChar char="•"/>
            </a:pPr>
            <a:r>
              <a:rPr lang="en-GB" dirty="0"/>
              <a:t>Ability to Add, Remove, Override, or Disable controls </a:t>
            </a:r>
          </a:p>
          <a:p>
            <a:pPr marL="342900" indent="-342900">
              <a:buFont typeface="Arial" panose="020B0604020202020204" pitchFamily="34" charset="0"/>
              <a:buChar char="•"/>
            </a:pPr>
            <a:r>
              <a:rPr lang="en-GB" dirty="0"/>
              <a:t>Third Party Ribbon editor recommended</a:t>
            </a:r>
          </a:p>
          <a:p>
            <a:pPr marL="2628816" lvl="5" indent="-342900">
              <a:buFont typeface="Wingdings" panose="05000000000000000000" pitchFamily="2" charset="2"/>
              <a:buChar char="§"/>
            </a:pPr>
            <a:r>
              <a:rPr lang="en-GB" sz="1600" dirty="0"/>
              <a:t>Ribbon Workbench</a:t>
            </a:r>
          </a:p>
          <a:p>
            <a:endParaRPr lang="en-GB" dirty="0"/>
          </a:p>
        </p:txBody>
      </p:sp>
    </p:spTree>
    <p:extLst>
      <p:ext uri="{BB962C8B-B14F-4D97-AF65-F5344CB8AC3E}">
        <p14:creationId xmlns:p14="http://schemas.microsoft.com/office/powerpoint/2010/main" val="1958826121"/>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5B885B-807F-45CB-94E7-933DDB632E83}"/>
              </a:ext>
            </a:extLst>
          </p:cNvPr>
          <p:cNvSpPr>
            <a:spLocks noGrp="1"/>
          </p:cNvSpPr>
          <p:nvPr>
            <p:ph type="title"/>
          </p:nvPr>
        </p:nvSpPr>
        <p:spPr/>
        <p:txBody>
          <a:bodyPr/>
          <a:lstStyle/>
          <a:p>
            <a:r>
              <a:rPr lang="en-GB" dirty="0" err="1"/>
              <a:t>RibbonDiffXML</a:t>
            </a:r>
            <a:endParaRPr lang="en-GB" dirty="0"/>
          </a:p>
        </p:txBody>
      </p:sp>
      <p:pic>
        <p:nvPicPr>
          <p:cNvPr id="5" name="Picture 2">
            <a:extLst>
              <a:ext uri="{FF2B5EF4-FFF2-40B4-BE49-F238E27FC236}">
                <a16:creationId xmlns:a16="http://schemas.microsoft.com/office/drawing/2014/main" id="{BEE9C57F-811D-443D-A065-65CFDDAF8FE1}"/>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232660" y="1597842"/>
            <a:ext cx="7109459" cy="47137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5112034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E5D83-E6BF-4ACF-B460-443A08ED8260}"/>
              </a:ext>
            </a:extLst>
          </p:cNvPr>
          <p:cNvSpPr>
            <a:spLocks noGrp="1"/>
          </p:cNvSpPr>
          <p:nvPr>
            <p:ph type="title"/>
          </p:nvPr>
        </p:nvSpPr>
        <p:spPr>
          <a:xfrm>
            <a:off x="418643" y="440494"/>
            <a:ext cx="11341268" cy="680196"/>
          </a:xfrm>
        </p:spPr>
        <p:txBody>
          <a:bodyPr wrap="square" anchor="t">
            <a:normAutofit/>
          </a:bodyPr>
          <a:lstStyle/>
          <a:p>
            <a:r>
              <a:rPr lang="en-GB" dirty="0"/>
              <a:t>Creating a button</a:t>
            </a:r>
          </a:p>
        </p:txBody>
      </p:sp>
      <p:graphicFrame>
        <p:nvGraphicFramePr>
          <p:cNvPr id="4" name="Diagram 3">
            <a:extLst>
              <a:ext uri="{FF2B5EF4-FFF2-40B4-BE49-F238E27FC236}">
                <a16:creationId xmlns:a16="http://schemas.microsoft.com/office/drawing/2014/main" id="{2C3716C6-DAD6-42AB-9185-CA92590B5724}"/>
              </a:ext>
            </a:extLst>
          </p:cNvPr>
          <p:cNvGraphicFramePr/>
          <p:nvPr>
            <p:extLst>
              <p:ext uri="{D42A27DB-BD31-4B8C-83A1-F6EECF244321}">
                <p14:modId xmlns:p14="http://schemas.microsoft.com/office/powerpoint/2010/main" val="2498004683"/>
              </p:ext>
            </p:extLst>
          </p:nvPr>
        </p:nvGraphicFramePr>
        <p:xfrm>
          <a:off x="418644" y="1457324"/>
          <a:ext cx="11343820" cy="496018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11403396"/>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418643" y="440494"/>
            <a:ext cx="11354714" cy="728448"/>
          </a:xfrm>
        </p:spPr>
        <p:txBody>
          <a:bodyPr wrap="square" anchor="t">
            <a:normAutofit/>
          </a:bodyPr>
          <a:lstStyle>
            <a:lvl1pPr>
              <a:defRPr>
                <a:solidFill>
                  <a:schemeClr val="tx1"/>
                </a:solidFill>
              </a:defRPr>
            </a:lvl1pPr>
          </a:lstStyle>
          <a:p>
            <a:r>
              <a:rPr lang="en-US"/>
              <a:t>Defining web resource dependencies</a:t>
            </a:r>
          </a:p>
        </p:txBody>
      </p:sp>
      <p:sp>
        <p:nvSpPr>
          <p:cNvPr id="3" name="Subtitle"/>
          <p:cNvSpPr>
            <a:spLocks noGrp="1"/>
          </p:cNvSpPr>
          <p:nvPr>
            <p:ph type="body" sz="quarter" idx="42"/>
          </p:nvPr>
        </p:nvSpPr>
        <p:spPr>
          <a:xfrm>
            <a:off x="418644" y="1456897"/>
            <a:ext cx="5579310" cy="4067603"/>
          </a:xfrm>
        </p:spPr>
        <p:txBody>
          <a:bodyPr wrap="square" anchor="t">
            <a:normAutofit/>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t>Web resources also allow for dependencies to be defined.</a:t>
            </a:r>
          </a:p>
        </p:txBody>
      </p:sp>
      <p:pic>
        <p:nvPicPr>
          <p:cNvPr id="4" name="New picture" descr="web resource new common lib.js"/>
          <p:cNvPicPr/>
          <p:nvPr/>
        </p:nvPicPr>
        <p:blipFill>
          <a:blip r:embed="rId3"/>
          <a:stretch>
            <a:fillRect/>
          </a:stretch>
        </p:blipFill>
        <p:spPr>
          <a:xfrm>
            <a:off x="7367455" y="1564130"/>
            <a:ext cx="3268290" cy="3836973"/>
          </a:xfrm>
          <a:prstGeom prst="rect">
            <a:avLst/>
          </a:prstGeom>
          <a:noFill/>
          <a:ln w="19050">
            <a:noFill/>
          </a:ln>
        </p:spPr>
      </p:pic>
    </p:spTree>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535AC2-B4AE-41D5-9746-C1B1495B7BFC}"/>
              </a:ext>
            </a:extLst>
          </p:cNvPr>
          <p:cNvSpPr>
            <a:spLocks noGrp="1"/>
          </p:cNvSpPr>
          <p:nvPr>
            <p:ph type="title"/>
          </p:nvPr>
        </p:nvSpPr>
        <p:spPr/>
        <p:txBody>
          <a:bodyPr/>
          <a:lstStyle/>
          <a:p>
            <a:r>
              <a:rPr lang="en-GB" dirty="0"/>
              <a:t>Parameters for an ribbon action</a:t>
            </a:r>
          </a:p>
        </p:txBody>
      </p:sp>
      <p:sp>
        <p:nvSpPr>
          <p:cNvPr id="3" name="Content Placeholder 2">
            <a:extLst>
              <a:ext uri="{FF2B5EF4-FFF2-40B4-BE49-F238E27FC236}">
                <a16:creationId xmlns:a16="http://schemas.microsoft.com/office/drawing/2014/main" id="{3768A9A0-600E-4EA3-A592-3314600F50AE}"/>
              </a:ext>
            </a:extLst>
          </p:cNvPr>
          <p:cNvSpPr>
            <a:spLocks noGrp="1"/>
          </p:cNvSpPr>
          <p:nvPr>
            <p:ph type="body" sz="quarter" idx="42"/>
          </p:nvPr>
        </p:nvSpPr>
        <p:spPr>
          <a:xfrm>
            <a:off x="418643" y="1456897"/>
            <a:ext cx="11354713" cy="4185914"/>
          </a:xfrm>
        </p:spPr>
        <p:txBody>
          <a:bodyPr/>
          <a:lstStyle/>
          <a:p>
            <a:pPr marL="342900" indent="-342900">
              <a:buFont typeface="Arial" panose="020B0604020202020204" pitchFamily="34" charset="0"/>
              <a:buChar char="•"/>
            </a:pPr>
            <a:r>
              <a:rPr lang="en-GB" sz="2400" b="0" i="0" dirty="0">
                <a:solidFill>
                  <a:srgbClr val="171717"/>
                </a:solidFill>
                <a:effectLst/>
                <a:latin typeface="+mn-lt"/>
              </a:rPr>
              <a:t>String, Integer, Decimal, Boolean values can be passed to an action</a:t>
            </a:r>
          </a:p>
          <a:p>
            <a:pPr marL="342900" indent="-342900">
              <a:buFont typeface="Arial" panose="020B0604020202020204" pitchFamily="34" charset="0"/>
              <a:buChar char="•"/>
            </a:pPr>
            <a:r>
              <a:rPr lang="en-GB" sz="2400" b="0" i="0" dirty="0" err="1">
                <a:solidFill>
                  <a:srgbClr val="171717"/>
                </a:solidFill>
                <a:effectLst/>
                <a:latin typeface="+mn-lt"/>
              </a:rPr>
              <a:t>CrmParameter</a:t>
            </a:r>
            <a:r>
              <a:rPr lang="en-GB" sz="2400" b="0" i="0" dirty="0">
                <a:solidFill>
                  <a:srgbClr val="171717"/>
                </a:solidFill>
                <a:effectLst/>
                <a:latin typeface="+mn-lt"/>
              </a:rPr>
              <a:t> allows values from the record or list of records to be passed to the action</a:t>
            </a:r>
          </a:p>
          <a:p>
            <a:pPr marL="2628816" lvl="5" indent="-342900">
              <a:buFont typeface="Arial" panose="020B0604020202020204" pitchFamily="34" charset="0"/>
              <a:buChar char="•"/>
            </a:pPr>
            <a:r>
              <a:rPr lang="en-GB" sz="1800" b="0" i="0" dirty="0">
                <a:solidFill>
                  <a:srgbClr val="171717"/>
                </a:solidFill>
                <a:effectLst/>
              </a:rPr>
              <a:t>Selecting </a:t>
            </a:r>
            <a:r>
              <a:rPr lang="en-GB" sz="1800" b="0" i="0" dirty="0" err="1">
                <a:solidFill>
                  <a:srgbClr val="171717"/>
                </a:solidFill>
                <a:effectLst/>
              </a:rPr>
              <a:t>PrimaryControl</a:t>
            </a:r>
            <a:r>
              <a:rPr lang="en-GB" sz="1800" b="0" i="0" dirty="0">
                <a:solidFill>
                  <a:srgbClr val="171717"/>
                </a:solidFill>
                <a:effectLst/>
              </a:rPr>
              <a:t> will pass the form context </a:t>
            </a:r>
          </a:p>
          <a:p>
            <a:pPr marL="2628816" lvl="5" indent="-342900">
              <a:buFont typeface="Arial" panose="020B0604020202020204" pitchFamily="34" charset="0"/>
              <a:buChar char="•"/>
            </a:pPr>
            <a:r>
              <a:rPr lang="en-GB" sz="1800" b="0" i="0" dirty="0">
                <a:solidFill>
                  <a:srgbClr val="171717"/>
                </a:solidFill>
                <a:effectLst/>
              </a:rPr>
              <a:t>Selecting </a:t>
            </a:r>
            <a:r>
              <a:rPr lang="en-GB" sz="1800" b="0" i="0" dirty="0" err="1">
                <a:solidFill>
                  <a:srgbClr val="171717"/>
                </a:solidFill>
                <a:effectLst/>
              </a:rPr>
              <a:t>SelectedControl</a:t>
            </a:r>
            <a:r>
              <a:rPr lang="en-GB" sz="1800" b="0" i="0" dirty="0">
                <a:solidFill>
                  <a:srgbClr val="171717"/>
                </a:solidFill>
                <a:effectLst/>
              </a:rPr>
              <a:t> will pass the grid context</a:t>
            </a:r>
          </a:p>
          <a:p>
            <a:pPr marL="342900" indent="-342900">
              <a:buFont typeface="Arial" panose="020B0604020202020204" pitchFamily="34" charset="0"/>
              <a:buChar char="•"/>
            </a:pPr>
            <a:r>
              <a:rPr lang="en-GB" sz="2400" b="0" i="0" dirty="0">
                <a:solidFill>
                  <a:srgbClr val="171717"/>
                </a:solidFill>
                <a:effectLst/>
                <a:latin typeface="+mn-lt"/>
              </a:rPr>
              <a:t>You also have access to</a:t>
            </a:r>
          </a:p>
          <a:p>
            <a:pPr marL="2628816" lvl="5" indent="-342900">
              <a:buFont typeface="Wingdings" panose="05000000000000000000" pitchFamily="2" charset="2"/>
              <a:buChar char="§"/>
            </a:pPr>
            <a:r>
              <a:rPr lang="en-GB" sz="1800" dirty="0" err="1"/>
              <a:t>OrgName</a:t>
            </a:r>
            <a:r>
              <a:rPr lang="en-GB" sz="1800" dirty="0"/>
              <a:t> - Name of the environment</a:t>
            </a:r>
          </a:p>
          <a:p>
            <a:pPr marL="2628816" lvl="5" indent="-342900">
              <a:buFont typeface="Wingdings" panose="05000000000000000000" pitchFamily="2" charset="2"/>
              <a:buChar char="§"/>
            </a:pPr>
            <a:r>
              <a:rPr lang="en-GB" sz="1800" dirty="0" err="1"/>
              <a:t>OrgLcid</a:t>
            </a:r>
            <a:r>
              <a:rPr lang="en-GB" sz="1800" dirty="0"/>
              <a:t> – base language code for environment</a:t>
            </a:r>
          </a:p>
          <a:p>
            <a:pPr marL="2628816" lvl="5" indent="-342900">
              <a:buFont typeface="Wingdings" panose="05000000000000000000" pitchFamily="2" charset="2"/>
              <a:buChar char="§"/>
            </a:pPr>
            <a:r>
              <a:rPr lang="en-GB" sz="1800" dirty="0" err="1"/>
              <a:t>UserLcid</a:t>
            </a:r>
            <a:r>
              <a:rPr lang="en-GB" sz="1800" dirty="0"/>
              <a:t> – language code for user</a:t>
            </a:r>
          </a:p>
        </p:txBody>
      </p:sp>
    </p:spTree>
    <p:extLst>
      <p:ext uri="{BB962C8B-B14F-4D97-AF65-F5344CB8AC3E}">
        <p14:creationId xmlns:p14="http://schemas.microsoft.com/office/powerpoint/2010/main" val="812167010"/>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535AC2-B4AE-41D5-9746-C1B1495B7BFC}"/>
              </a:ext>
            </a:extLst>
          </p:cNvPr>
          <p:cNvSpPr>
            <a:spLocks noGrp="1"/>
          </p:cNvSpPr>
          <p:nvPr>
            <p:ph type="title"/>
          </p:nvPr>
        </p:nvSpPr>
        <p:spPr/>
        <p:txBody>
          <a:bodyPr/>
          <a:lstStyle/>
          <a:p>
            <a:r>
              <a:rPr lang="en-GB" dirty="0"/>
              <a:t>Parameters for an ribbon action</a:t>
            </a:r>
          </a:p>
        </p:txBody>
      </p:sp>
      <p:sp>
        <p:nvSpPr>
          <p:cNvPr id="3" name="Content Placeholder 2">
            <a:extLst>
              <a:ext uri="{FF2B5EF4-FFF2-40B4-BE49-F238E27FC236}">
                <a16:creationId xmlns:a16="http://schemas.microsoft.com/office/drawing/2014/main" id="{3768A9A0-600E-4EA3-A592-3314600F50AE}"/>
              </a:ext>
            </a:extLst>
          </p:cNvPr>
          <p:cNvSpPr>
            <a:spLocks noGrp="1"/>
          </p:cNvSpPr>
          <p:nvPr>
            <p:ph type="body" sz="quarter" idx="42"/>
          </p:nvPr>
        </p:nvSpPr>
        <p:spPr>
          <a:xfrm>
            <a:off x="418643" y="1456897"/>
            <a:ext cx="11354713" cy="4185914"/>
          </a:xfrm>
        </p:spPr>
        <p:txBody>
          <a:bodyPr/>
          <a:lstStyle/>
          <a:p>
            <a:pPr marL="342900" indent="-342900">
              <a:buFont typeface="Arial" panose="020B0604020202020204" pitchFamily="34" charset="0"/>
              <a:buChar char="•"/>
            </a:pPr>
            <a:r>
              <a:rPr lang="en-US" sz="2400" b="0" i="0" dirty="0">
                <a:solidFill>
                  <a:srgbClr val="171717"/>
                </a:solidFill>
                <a:effectLst/>
                <a:latin typeface="+mn-lt"/>
              </a:rPr>
              <a:t>JavaScript must be uploaded as a JavaScript library web resource</a:t>
            </a:r>
          </a:p>
          <a:p>
            <a:pPr marL="342900" indent="-342900">
              <a:buFont typeface="Arial" panose="020B0604020202020204" pitchFamily="34" charset="0"/>
              <a:buChar char="•"/>
            </a:pPr>
            <a:r>
              <a:rPr lang="en-US" sz="2400" b="0" i="0" dirty="0">
                <a:solidFill>
                  <a:srgbClr val="171717"/>
                </a:solidFill>
                <a:effectLst/>
                <a:latin typeface="+mn-lt"/>
              </a:rPr>
              <a:t>If the JavaScript library attached to the action references a function in another JavaScript library if will error</a:t>
            </a:r>
          </a:p>
          <a:p>
            <a:pPr marL="342900" indent="-342900">
              <a:buFont typeface="Arial" panose="020B0604020202020204" pitchFamily="34" charset="0"/>
              <a:buChar char="•"/>
            </a:pPr>
            <a:r>
              <a:rPr lang="en-US" sz="2400" b="0" i="0" dirty="0">
                <a:solidFill>
                  <a:srgbClr val="171717"/>
                </a:solidFill>
                <a:effectLst/>
                <a:latin typeface="+mn-lt"/>
              </a:rPr>
              <a:t>Add a script dependency to the web resource will load the JavaScript library</a:t>
            </a:r>
          </a:p>
        </p:txBody>
      </p:sp>
    </p:spTree>
    <p:extLst>
      <p:ext uri="{BB962C8B-B14F-4D97-AF65-F5344CB8AC3E}">
        <p14:creationId xmlns:p14="http://schemas.microsoft.com/office/powerpoint/2010/main" val="1700989355"/>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20472919"/>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588263" y="457200"/>
            <a:ext cx="11018520" cy="548640"/>
          </a:xfrm>
        </p:spPr>
        <p:txBody>
          <a:bodyPr/>
          <a:lstStyle>
            <a:lvl1pPr>
              <a:defRPr>
                <a:solidFill>
                  <a:schemeClr val="tx1"/>
                </a:solidFill>
              </a:defRPr>
            </a:lvl1pPr>
          </a:lstStyle>
          <a:p>
            <a:r>
              <a:rPr lang="en-US"/>
              <a:t>Community tools for creating/updating web resources</a:t>
            </a:r>
          </a:p>
        </p:txBody>
      </p:sp>
      <p:sp>
        <p:nvSpPr>
          <p:cNvPr id="3" name="Subtitle"/>
          <p:cNvSpPr>
            <a:spLocks noGrp="1"/>
          </p:cNvSpPr>
          <p:nvPr>
            <p:ph sz="quarter" idx="10"/>
          </p:nvPr>
        </p:nvSpPr>
        <p:spPr>
          <a:xfrm>
            <a:off x="584200" y="1435100"/>
            <a:ext cx="11018838" cy="3937232"/>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rPr dirty="0"/>
              <a:t>Manually adding and editing web resources directly from within the Microsoft Power Platform is a rather tedious task, but because the ability to create/update web resources is exposed by the SDK, multiple tools are available to take advantage of this to improve the developer story:</a:t>
            </a:r>
          </a:p>
          <a:p>
            <a:pPr marL="342900" lvl="1" indent="-342900">
              <a:spcBef>
                <a:spcPct val="43750"/>
              </a:spcBef>
              <a:spcAft>
                <a:spcPct val="43750"/>
              </a:spcAft>
              <a:buFont typeface="Arial" panose="020B0604020202020204" pitchFamily="34" charset="0"/>
              <a:buChar char="•"/>
            </a:pPr>
            <a:r>
              <a:rPr dirty="0"/>
              <a:t>Web Resource Manager - This tool is a part of the </a:t>
            </a:r>
            <a:r>
              <a:rPr dirty="0" err="1">
                <a:hlinkClick r:id="rId3"/>
              </a:rPr>
              <a:t>XrmToolBox</a:t>
            </a:r>
            <a:r>
              <a:rPr dirty="0"/>
              <a:t>. It allows for two different workflows: working from the platform by pulling web resources down, editing them locally, and then pushing the updated files back up, or working from a local directory, loading, creating, updating, or publishing one or more files up to the platform.</a:t>
            </a:r>
          </a:p>
          <a:p>
            <a:pPr marL="342900" lvl="1" indent="-342900">
              <a:spcBef>
                <a:spcPct val="43750"/>
              </a:spcBef>
              <a:spcAft>
                <a:spcPct val="43750"/>
              </a:spcAft>
              <a:buFont typeface="Arial" panose="020B0604020202020204" pitchFamily="34" charset="0"/>
              <a:buChar char="•"/>
            </a:pPr>
            <a:r>
              <a:rPr dirty="0"/>
              <a:t>Web Resources Updated - This tool is a Visual Studio Extension, allowing for loading/creating/updating/publishing files directly into the platform from </a:t>
            </a:r>
            <a:r>
              <a:rPr dirty="0">
                <a:hlinkClick r:id="rId4"/>
              </a:rPr>
              <a:t>Visual Studio</a:t>
            </a:r>
            <a:r>
              <a:rPr dirty="0"/>
              <a:t>.</a:t>
            </a:r>
          </a:p>
        </p:txBody>
      </p:sp>
    </p:spTree>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tx1"/>
                </a:solidFill>
              </a:defRPr>
            </a:lvl1pPr>
          </a:lstStyle>
          <a:p>
            <a:r>
              <a:rPr lang="en-US"/>
              <a:t>Referencing web resources</a:t>
            </a:r>
          </a:p>
        </p:txBody>
      </p:sp>
      <p:sp>
        <p:nvSpPr>
          <p:cNvPr id="5" name="Text Placeholder 4">
            <a:extLst>
              <a:ext uri="{FF2B5EF4-FFF2-40B4-BE49-F238E27FC236}">
                <a16:creationId xmlns:a16="http://schemas.microsoft.com/office/drawing/2014/main" id="{0170C927-5446-4695-8B4D-D0788210B93A}"/>
              </a:ext>
            </a:extLst>
          </p:cNvPr>
          <p:cNvSpPr>
            <a:spLocks noGrp="1"/>
          </p:cNvSpPr>
          <p:nvPr>
            <p:ph type="body" sz="quarter" idx="17"/>
          </p:nvPr>
        </p:nvSpPr>
        <p:spPr>
          <a:xfrm>
            <a:off x="418643" y="1168400"/>
            <a:ext cx="11341267" cy="692497"/>
          </a:xfrm>
        </p:spPr>
        <p:txBody>
          <a:bodyPr/>
          <a:lstStyle/>
          <a:p>
            <a:r>
              <a:rPr lang="en-US" dirty="0"/>
              <a:t>Each web resource is exposed through a URL with the following format:</a:t>
            </a:r>
          </a:p>
          <a:p>
            <a:endParaRPr lang="en-US" dirty="0"/>
          </a:p>
        </p:txBody>
      </p:sp>
      <p:sp>
        <p:nvSpPr>
          <p:cNvPr id="3" name="Subtitle"/>
          <p:cNvSpPr>
            <a:spLocks noGrp="1"/>
          </p:cNvSpPr>
          <p:nvPr>
            <p:ph type="body" sz="quarter" idx="11"/>
          </p:nvPr>
        </p:nvSpPr>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algn="l"/>
            <a:r>
              <a:rPr lang="en-US" b="0" i="0" dirty="0">
                <a:solidFill>
                  <a:srgbClr val="000000"/>
                </a:solidFill>
                <a:effectLst/>
                <a:latin typeface="Lucida Console" panose="020B0609040504020204" pitchFamily="49" charset="0"/>
              </a:rPr>
              <a:t>https://{Domain}/WebResources/{SolutionProviderPrefix}_{WebResourcesName}</a:t>
            </a:r>
          </a:p>
        </p:txBody>
      </p:sp>
      <p:sp>
        <p:nvSpPr>
          <p:cNvPr id="4" name="Text Placeholder 3">
            <a:extLst>
              <a:ext uri="{FF2B5EF4-FFF2-40B4-BE49-F238E27FC236}">
                <a16:creationId xmlns:a16="http://schemas.microsoft.com/office/drawing/2014/main" id="{40642020-BDFA-4A30-A265-6F0D8B97CB0D}"/>
              </a:ext>
            </a:extLst>
          </p:cNvPr>
          <p:cNvSpPr>
            <a:spLocks noGrp="1"/>
          </p:cNvSpPr>
          <p:nvPr>
            <p:ph type="body" sz="quarter" idx="15"/>
          </p:nvPr>
        </p:nvSpPr>
        <p:spPr/>
        <p:txBody>
          <a:bodyPr/>
          <a:lstStyle/>
          <a:p>
            <a:r>
              <a:rPr lang="en-US" b="0" i="0" dirty="0">
                <a:solidFill>
                  <a:srgbClr val="000000"/>
                </a:solidFill>
                <a:effectLst/>
                <a:latin typeface="Lucida Console" panose="020B0609040504020204" pitchFamily="49" charset="0"/>
              </a:rPr>
              <a:t>https://{Domain}/%7B634411504110000000%7D/WebResources/{SolutionProviderPrefix}_{WebResourcesName}</a:t>
            </a:r>
            <a:endParaRPr lang="en-US" dirty="0"/>
          </a:p>
        </p:txBody>
      </p:sp>
    </p:spTree>
    <p:extLst>
      <p:ext uri="{BB962C8B-B14F-4D97-AF65-F5344CB8AC3E}">
        <p14:creationId xmlns:p14="http://schemas.microsoft.com/office/powerpoint/2010/main" val="875665191"/>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588263" y="457200"/>
            <a:ext cx="11018520" cy="548640"/>
          </a:xfrm>
        </p:spPr>
        <p:txBody>
          <a:bodyPr/>
          <a:lstStyle>
            <a:lvl1pPr>
              <a:defRPr>
                <a:solidFill>
                  <a:schemeClr val="tx1"/>
                </a:solidFill>
              </a:defRPr>
            </a:lvl1pPr>
          </a:lstStyle>
          <a:p>
            <a:r>
              <a:rPr lang="en-US"/>
              <a:t>Script web resources</a:t>
            </a:r>
          </a:p>
        </p:txBody>
      </p:sp>
      <p:sp>
        <p:nvSpPr>
          <p:cNvPr id="3" name="Subtitle"/>
          <p:cNvSpPr>
            <a:spLocks noGrp="1"/>
          </p:cNvSpPr>
          <p:nvPr>
            <p:ph sz="quarter" idx="10"/>
          </p:nvPr>
        </p:nvSpPr>
        <p:spPr>
          <a:xfrm>
            <a:off x="584200" y="1435100"/>
            <a:ext cx="11018838" cy="1280160"/>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t>Script web resources can be used to maintain libraries of client script functions that are written in JavaScript (or TypeScript) and that can be accessed from within a model-driven app form.</a:t>
            </a:r>
          </a:p>
        </p:txBody>
      </p:sp>
    </p:spTree>
  </p:cSld>
  <p:clrMapOvr>
    <a:masterClrMapping/>
  </p:clrMapOvr>
  <p:transition/>
</p:sld>
</file>

<file path=ppt/theme/theme1.xml><?xml version="1.0" encoding="utf-8"?>
<a:theme xmlns:a="http://schemas.openxmlformats.org/drawingml/2006/main" name="Microsoft Power Platform Template">
  <a:themeElements>
    <a:clrScheme name="Power Platform">
      <a:dk1>
        <a:srgbClr val="191919"/>
      </a:dk1>
      <a:lt1>
        <a:srgbClr val="FFFFFF"/>
      </a:lt1>
      <a:dk2>
        <a:srgbClr val="75757A"/>
      </a:dk2>
      <a:lt2>
        <a:srgbClr val="EAEAEA"/>
      </a:lt2>
      <a:accent1>
        <a:srgbClr val="F2C811"/>
      </a:accent1>
      <a:accent2>
        <a:srgbClr val="0066FF"/>
      </a:accent2>
      <a:accent3>
        <a:srgbClr val="742774"/>
      </a:accent3>
      <a:accent4>
        <a:srgbClr val="0B556A"/>
      </a:accent4>
      <a:accent5>
        <a:srgbClr val="3C3C41"/>
      </a:accent5>
      <a:accent6>
        <a:srgbClr val="F2C811"/>
      </a:accent6>
      <a:hlink>
        <a:srgbClr val="F2C811"/>
      </a:hlink>
      <a:folHlink>
        <a:srgbClr val="75757A"/>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Power Platform Template.pptx" id="{698E3D6C-0A36-4625-9C2A-0642DC5B2873}" vid="{E69F7949-2A8C-4D67-8BE4-4506EFEC3E8E}"/>
    </a:ext>
  </a:extLst>
</a:theme>
</file>

<file path=ppt/theme/theme2.xml><?xml version="1.0" encoding="utf-8"?>
<a:theme xmlns:a="http://schemas.openxmlformats.org/drawingml/2006/main" name="2_Microsoft Power Platform Template">
  <a:themeElements>
    <a:clrScheme name="Dynamics365">
      <a:dk1>
        <a:srgbClr val="000000"/>
      </a:dk1>
      <a:lt1>
        <a:srgbClr val="FFFFFF"/>
      </a:lt1>
      <a:dk2>
        <a:srgbClr val="243A5E"/>
      </a:dk2>
      <a:lt2>
        <a:srgbClr val="E6E6E6"/>
      </a:lt2>
      <a:accent1>
        <a:srgbClr val="0078D4"/>
      </a:accent1>
      <a:accent2>
        <a:srgbClr val="243A5E"/>
      </a:accent2>
      <a:accent3>
        <a:srgbClr val="4CCBED"/>
      </a:accent3>
      <a:accent4>
        <a:srgbClr val="1392B4"/>
      </a:accent4>
      <a:accent5>
        <a:srgbClr val="0B556A"/>
      </a:accent5>
      <a:accent6>
        <a:srgbClr val="737373"/>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TT_Azure_PowerPoint_Template_Dec19" id="{4D812253-AE16-49B7-9E8B-E155C396F1B1}" vid="{CDFF03D5-E879-4992-95FD-25D14F5B9F5C}"/>
    </a:ext>
  </a:extLst>
</a:theme>
</file>

<file path=ppt/theme/theme3.xml><?xml version="1.0" encoding="utf-8"?>
<a:theme xmlns:a="http://schemas.openxmlformats.org/drawingml/2006/main" name="Microsoft_Learn_White_Template">
  <a:themeElements>
    <a:clrScheme name="MBAS_Light">
      <a:dk1>
        <a:srgbClr val="000000"/>
      </a:dk1>
      <a:lt1>
        <a:srgbClr val="FFFFFF"/>
      </a:lt1>
      <a:dk2>
        <a:srgbClr val="243A5E"/>
      </a:dk2>
      <a:lt2>
        <a:srgbClr val="E6E6E6"/>
      </a:lt2>
      <a:accent1>
        <a:srgbClr val="0078D4"/>
      </a:accent1>
      <a:accent2>
        <a:srgbClr val="243A5E"/>
      </a:accent2>
      <a:accent3>
        <a:srgbClr val="D83B01"/>
      </a:accent3>
      <a:accent4>
        <a:srgbClr val="FF9349"/>
      </a:accent4>
      <a:accent5>
        <a:srgbClr val="8661C5"/>
      </a:accent5>
      <a:accent6>
        <a:srgbClr val="737373"/>
      </a:accent6>
      <a:hlink>
        <a:srgbClr val="0078D4"/>
      </a:hlink>
      <a:folHlink>
        <a:srgbClr val="0078D4"/>
      </a:folHlink>
    </a:clrScheme>
    <a:fontScheme name="Microsoft 2019 Brand Templates">
      <a:majorFont>
        <a:latin typeface="Segoe UI Semibold"/>
        <a:ea typeface="Arial" pitchFamily="34" charset="0"/>
        <a:cs typeface="Arial" pitchFamily="34" charset="0"/>
      </a:majorFont>
      <a:minorFont>
        <a:latin typeface="Segoe UI"/>
        <a:ea typeface="Arial" pitchFamily="34" charset="0"/>
        <a:cs typeface="Arial" pitchFamily="34" charset="0"/>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MS_Learn_Template_v04.potx" id="{F8D8902F-40E6-438A-BE83-E6CF85ED3C26}" vid="{D5E28E8F-F1B1-4D78-9457-864A2A780838}"/>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F67578DBD66E394D9B468A6617C94AD2" ma:contentTypeVersion="2" ma:contentTypeDescription="Create a new document." ma:contentTypeScope="" ma:versionID="9b5aa6f239118bb594b8ba443945f1f9">
  <xsd:schema xmlns:xsd="http://www.w3.org/2001/XMLSchema" xmlns:xs="http://www.w3.org/2001/XMLSchema" xmlns:p="http://schemas.microsoft.com/office/2006/metadata/properties" xmlns:ns2="6af760b7-3ac7-4136-9613-efba1616ad01" targetNamespace="http://schemas.microsoft.com/office/2006/metadata/properties" ma:root="true" ma:fieldsID="1fdd7bc1665287acd3eb8ac21d7fd83f" ns2:_="">
    <xsd:import namespace="6af760b7-3ac7-4136-9613-efba1616ad01"/>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af760b7-3ac7-4136-9613-efba1616ad0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FBF36E04-A635-4EF7-B3CA-AADCF9485987}">
  <ds:schemaRefs>
    <ds:schemaRef ds:uri="6af760b7-3ac7-4136-9613-efba1616ad01"/>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F990F116-B58F-4255-B05B-DA3808E0E5C6}">
  <ds:schemaRefs>
    <ds:schemaRef ds:uri="10db0749-eddb-4627-97e5-bcd86b41c8cd"/>
    <ds:schemaRef ds:uri="a4bc753f-e3bb-4cba-8373-da173ea1515c"/>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4</TotalTime>
  <Words>11110</Words>
  <Application>Microsoft Office PowerPoint</Application>
  <PresentationFormat>Widescreen</PresentationFormat>
  <Paragraphs>862</Paragraphs>
  <Slides>62</Slides>
  <Notes>53</Notes>
  <HiddenSlides>0</HiddenSlides>
  <MMClips>0</MMClips>
  <ScaleCrop>false</ScaleCrop>
  <HeadingPairs>
    <vt:vector size="6" baseType="variant">
      <vt:variant>
        <vt:lpstr>Fonts Used</vt:lpstr>
      </vt:variant>
      <vt:variant>
        <vt:i4>11</vt:i4>
      </vt:variant>
      <vt:variant>
        <vt:lpstr>Theme</vt:lpstr>
      </vt:variant>
      <vt:variant>
        <vt:i4>3</vt:i4>
      </vt:variant>
      <vt:variant>
        <vt:lpstr>Slide Titles</vt:lpstr>
      </vt:variant>
      <vt:variant>
        <vt:i4>62</vt:i4>
      </vt:variant>
    </vt:vector>
  </HeadingPairs>
  <TitlesOfParts>
    <vt:vector size="76" baseType="lpstr">
      <vt:lpstr>Arial</vt:lpstr>
      <vt:lpstr>Calibri</vt:lpstr>
      <vt:lpstr>Consolas</vt:lpstr>
      <vt:lpstr>Courier New</vt:lpstr>
      <vt:lpstr>docons</vt:lpstr>
      <vt:lpstr>Lucida Console</vt:lpstr>
      <vt:lpstr>Segoe UI</vt:lpstr>
      <vt:lpstr>Segoe UI Light</vt:lpstr>
      <vt:lpstr>Segoe UI Semibold</vt:lpstr>
      <vt:lpstr>Times New Roman</vt:lpstr>
      <vt:lpstr>Wingdings</vt:lpstr>
      <vt:lpstr>Microsoft Power Platform Template</vt:lpstr>
      <vt:lpstr>2_Microsoft Power Platform Template</vt:lpstr>
      <vt:lpstr>Microsoft_Learn_White_Template</vt:lpstr>
      <vt:lpstr>Extending the Power Platform user experience Model Driven apps</vt:lpstr>
      <vt:lpstr>What is Microsoft Dataverse?</vt:lpstr>
      <vt:lpstr>Agenda </vt:lpstr>
      <vt:lpstr>Introduction to web resources</vt:lpstr>
      <vt:lpstr>Defining web resources</vt:lpstr>
      <vt:lpstr>Defining web resource dependencies</vt:lpstr>
      <vt:lpstr>Community tools for creating/updating web resources</vt:lpstr>
      <vt:lpstr>Referencing web resources</vt:lpstr>
      <vt:lpstr>Script web resources</vt:lpstr>
      <vt:lpstr>Using Client Script libraries</vt:lpstr>
      <vt:lpstr>Referencing a script web resource from a webpage web resource</vt:lpstr>
      <vt:lpstr>Webpage web resources</vt:lpstr>
      <vt:lpstr>Cascading style sheet web resources</vt:lpstr>
      <vt:lpstr>Referencing CSS web resources from a webpage resource</vt:lpstr>
      <vt:lpstr>Image web resources</vt:lpstr>
      <vt:lpstr>Common uses for image web resources</vt:lpstr>
      <vt:lpstr>Entity icon best practices</vt:lpstr>
      <vt:lpstr>Other types of web resources</vt:lpstr>
      <vt:lpstr>Performing common actions with client script</vt:lpstr>
      <vt:lpstr>Introduction to client-side scripting</vt:lpstr>
      <vt:lpstr>The Microsoft Power Platform client-side scripting backstory</vt:lpstr>
      <vt:lpstr>The Xrm client framework</vt:lpstr>
      <vt:lpstr>Handling events in forms and grids</vt:lpstr>
      <vt:lpstr>Attribute OnChange event</vt:lpstr>
      <vt:lpstr>Form OnLoad events</vt:lpstr>
      <vt:lpstr>Form OnSave events</vt:lpstr>
      <vt:lpstr>Form OnSave events</vt:lpstr>
      <vt:lpstr>Other events</vt:lpstr>
      <vt:lpstr>Editable grid events</vt:lpstr>
      <vt:lpstr>Business Process Flow events</vt:lpstr>
      <vt:lpstr>Knowledge Base Search Control events</vt:lpstr>
      <vt:lpstr>Client API execution context</vt:lpstr>
      <vt:lpstr>Client API form context</vt:lpstr>
      <vt:lpstr>data object</vt:lpstr>
      <vt:lpstr>UI object</vt:lpstr>
      <vt:lpstr>Exercise: Write your first client script</vt:lpstr>
      <vt:lpstr>Automate business process flows with client script</vt:lpstr>
      <vt:lpstr>Introduction to conducting global operations with the client API Xrm object</vt:lpstr>
      <vt:lpstr>Device object</vt:lpstr>
      <vt:lpstr>Encoding object</vt:lpstr>
      <vt:lpstr>Navigation object</vt:lpstr>
      <vt:lpstr>Panel object</vt:lpstr>
      <vt:lpstr>Utility object</vt:lpstr>
      <vt:lpstr>Xrm.WebApi object</vt:lpstr>
      <vt:lpstr>Client scripting best practices</vt:lpstr>
      <vt:lpstr>Business rules vs. client script</vt:lpstr>
      <vt:lpstr>Calculated fields vs. client script</vt:lpstr>
      <vt:lpstr>Coding Standards and Best Practices</vt:lpstr>
      <vt:lpstr>Coding Standards and Best Practices</vt:lpstr>
      <vt:lpstr>Coding Standards and Best Practices</vt:lpstr>
      <vt:lpstr>Debugging client script</vt:lpstr>
      <vt:lpstr>Viewing script resources</vt:lpstr>
      <vt:lpstr>Write messages to the console</vt:lpstr>
      <vt:lpstr>Use Fiddler Auto-Responder to replace web resource content</vt:lpstr>
      <vt:lpstr>Exercise: Develop an HTML web resource</vt:lpstr>
      <vt:lpstr>Exercise: Automate business process flows with client script</vt:lpstr>
      <vt:lpstr>Command bar</vt:lpstr>
      <vt:lpstr>RibbonDiffXML</vt:lpstr>
      <vt:lpstr>Creating a button</vt:lpstr>
      <vt:lpstr>Parameters for an ribbon action</vt:lpstr>
      <vt:lpstr>Parameters for an ribbon action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Extending the Power Platform user experience Model Driven apps</dc:title>
  <dc:creator>Sari Kulthm</dc:creator>
  <cp:lastModifiedBy>Sari Kulthm</cp:lastModifiedBy>
  <cp:revision>2</cp:revision>
  <dcterms:created xsi:type="dcterms:W3CDTF">2020-11-19T00:02:58Z</dcterms:created>
  <dcterms:modified xsi:type="dcterms:W3CDTF">2020-11-19T00:07:39Z</dcterms:modified>
</cp:coreProperties>
</file>